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18"/>
  </p:notesMasterIdLst>
  <p:sldIdLst>
    <p:sldId id="281" r:id="rId2"/>
    <p:sldId id="420" r:id="rId3"/>
    <p:sldId id="414" r:id="rId4"/>
    <p:sldId id="413" r:id="rId5"/>
    <p:sldId id="410" r:id="rId6"/>
    <p:sldId id="405" r:id="rId7"/>
    <p:sldId id="419" r:id="rId8"/>
    <p:sldId id="411" r:id="rId9"/>
    <p:sldId id="415" r:id="rId10"/>
    <p:sldId id="406" r:id="rId11"/>
    <p:sldId id="407" r:id="rId12"/>
    <p:sldId id="408" r:id="rId13"/>
    <p:sldId id="417" r:id="rId14"/>
    <p:sldId id="418" r:id="rId15"/>
    <p:sldId id="416" r:id="rId16"/>
    <p:sldId id="4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F671D-1B4B-471D-9A06-202BC1E81C58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1A2C61D-FB58-4E31-892A-2CC08AB47749}">
      <dgm:prSet phldrT="[Texto]"/>
      <dgm:spPr/>
      <dgm:t>
        <a:bodyPr/>
        <a:lstStyle/>
        <a:p>
          <a:r>
            <a:rPr lang="es-CO" dirty="0" smtClean="0"/>
            <a:t>Reflejo del fracaso</a:t>
          </a:r>
          <a:endParaRPr lang="es-CO" dirty="0"/>
        </a:p>
      </dgm:t>
    </dgm:pt>
    <dgm:pt modelId="{280F00A5-6996-49D2-A58F-319B25302AB3}" type="parTrans" cxnId="{1CFF859E-9B1C-4DD7-AFB1-53EB23085FB3}">
      <dgm:prSet/>
      <dgm:spPr/>
      <dgm:t>
        <a:bodyPr/>
        <a:lstStyle/>
        <a:p>
          <a:endParaRPr lang="es-CO"/>
        </a:p>
      </dgm:t>
    </dgm:pt>
    <dgm:pt modelId="{982C47D0-254F-46DE-83C5-2D4204C059D3}" type="sibTrans" cxnId="{1CFF859E-9B1C-4DD7-AFB1-53EB23085FB3}">
      <dgm:prSet/>
      <dgm:spPr/>
      <dgm:t>
        <a:bodyPr/>
        <a:lstStyle/>
        <a:p>
          <a:endParaRPr lang="es-CO"/>
        </a:p>
      </dgm:t>
    </dgm:pt>
    <dgm:pt modelId="{77DBE6A8-492A-4822-8774-00E951724EA5}">
      <dgm:prSet phldrT="[Texto]"/>
      <dgm:spPr/>
      <dgm:t>
        <a:bodyPr/>
        <a:lstStyle/>
        <a:p>
          <a:r>
            <a:rPr lang="es-CO" dirty="0" smtClean="0"/>
            <a:t>-Sociedad</a:t>
          </a:r>
        </a:p>
      </dgm:t>
    </dgm:pt>
    <dgm:pt modelId="{74782055-2DDA-4240-9862-1CF6D504A4DB}" type="parTrans" cxnId="{9B6E133C-6F1F-46D9-AB02-E3CD7EF06E65}">
      <dgm:prSet/>
      <dgm:spPr/>
      <dgm:t>
        <a:bodyPr/>
        <a:lstStyle/>
        <a:p>
          <a:endParaRPr lang="es-CO"/>
        </a:p>
      </dgm:t>
    </dgm:pt>
    <dgm:pt modelId="{E775277C-984D-4C36-A316-A5CCB8EED86B}" type="sibTrans" cxnId="{9B6E133C-6F1F-46D9-AB02-E3CD7EF06E65}">
      <dgm:prSet/>
      <dgm:spPr/>
      <dgm:t>
        <a:bodyPr/>
        <a:lstStyle/>
        <a:p>
          <a:endParaRPr lang="es-CO"/>
        </a:p>
      </dgm:t>
    </dgm:pt>
    <dgm:pt modelId="{9752C924-184F-407C-B76D-011AA4658A8A}">
      <dgm:prSet phldrT="[Texto]"/>
      <dgm:spPr/>
      <dgm:t>
        <a:bodyPr/>
        <a:lstStyle/>
        <a:p>
          <a:r>
            <a:rPr lang="es-CO" dirty="0" smtClean="0"/>
            <a:t>Solución</a:t>
          </a:r>
          <a:endParaRPr lang="es-CO" dirty="0"/>
        </a:p>
      </dgm:t>
    </dgm:pt>
    <dgm:pt modelId="{442AF1DA-4E1F-423F-853E-27C4FE473BF0}" type="parTrans" cxnId="{A1DF7DEB-9FBC-498B-A841-889AA0D4CC8A}">
      <dgm:prSet/>
      <dgm:spPr/>
      <dgm:t>
        <a:bodyPr/>
        <a:lstStyle/>
        <a:p>
          <a:endParaRPr lang="es-CO"/>
        </a:p>
      </dgm:t>
    </dgm:pt>
    <dgm:pt modelId="{C763C334-D3DA-4952-9917-F86786EE61F9}" type="sibTrans" cxnId="{A1DF7DEB-9FBC-498B-A841-889AA0D4CC8A}">
      <dgm:prSet/>
      <dgm:spPr/>
      <dgm:t>
        <a:bodyPr/>
        <a:lstStyle/>
        <a:p>
          <a:endParaRPr lang="es-CO"/>
        </a:p>
      </dgm:t>
    </dgm:pt>
    <dgm:pt modelId="{01EA52DE-3405-4125-BE63-7D27B3A10185}">
      <dgm:prSet phldrT="[Texto]"/>
      <dgm:spPr/>
      <dgm:t>
        <a:bodyPr/>
        <a:lstStyle/>
        <a:p>
          <a:r>
            <a:rPr lang="es-CO" dirty="0" smtClean="0"/>
            <a:t>“Encerrar” el problema</a:t>
          </a:r>
          <a:endParaRPr lang="es-CO" dirty="0"/>
        </a:p>
      </dgm:t>
    </dgm:pt>
    <dgm:pt modelId="{23906D79-3CC5-47C5-8351-3C2D6358671B}" type="parTrans" cxnId="{50D9CDF5-705C-4EA9-9926-936C4FCDDDF5}">
      <dgm:prSet/>
      <dgm:spPr/>
      <dgm:t>
        <a:bodyPr/>
        <a:lstStyle/>
        <a:p>
          <a:endParaRPr lang="es-CO"/>
        </a:p>
      </dgm:t>
    </dgm:pt>
    <dgm:pt modelId="{36FC4B9A-C444-40D2-AF7E-894B335AA5AE}" type="sibTrans" cxnId="{50D9CDF5-705C-4EA9-9926-936C4FCDDDF5}">
      <dgm:prSet/>
      <dgm:spPr/>
      <dgm:t>
        <a:bodyPr/>
        <a:lstStyle/>
        <a:p>
          <a:endParaRPr lang="es-CO"/>
        </a:p>
      </dgm:t>
    </dgm:pt>
    <dgm:pt modelId="{424B0F30-4E28-46B4-B58C-8F9019E98350}">
      <dgm:prSet phldrT="[Texto]"/>
      <dgm:spPr/>
      <dgm:t>
        <a:bodyPr/>
        <a:lstStyle/>
        <a:p>
          <a:r>
            <a:rPr lang="es-CO" dirty="0" err="1" smtClean="0"/>
            <a:t>Invisibilizar</a:t>
          </a:r>
          <a:endParaRPr lang="es-CO" dirty="0"/>
        </a:p>
      </dgm:t>
    </dgm:pt>
    <dgm:pt modelId="{208388B8-839C-45AA-A476-1296F124C87C}" type="parTrans" cxnId="{7623629A-D658-4313-A5F7-1910A26CC747}">
      <dgm:prSet/>
      <dgm:spPr/>
      <dgm:t>
        <a:bodyPr/>
        <a:lstStyle/>
        <a:p>
          <a:endParaRPr lang="es-CO"/>
        </a:p>
      </dgm:t>
    </dgm:pt>
    <dgm:pt modelId="{0DF4BBEA-B7B1-4824-A64F-0D6413817C1A}" type="sibTrans" cxnId="{7623629A-D658-4313-A5F7-1910A26CC747}">
      <dgm:prSet/>
      <dgm:spPr/>
      <dgm:t>
        <a:bodyPr/>
        <a:lstStyle/>
        <a:p>
          <a:endParaRPr lang="es-CO"/>
        </a:p>
      </dgm:t>
    </dgm:pt>
    <dgm:pt modelId="{C600FB81-8117-49E6-A496-F0C67F56B26C}" type="pres">
      <dgm:prSet presAssocID="{8F9F671D-1B4B-471D-9A06-202BC1E81C58}" presName="cycle" presStyleCnt="0">
        <dgm:presLayoutVars>
          <dgm:dir/>
          <dgm:resizeHandles val="exact"/>
        </dgm:presLayoutVars>
      </dgm:prSet>
      <dgm:spPr/>
    </dgm:pt>
    <dgm:pt modelId="{EACFFA1F-CEAC-4BC6-A787-1B7555FF3FD2}" type="pres">
      <dgm:prSet presAssocID="{61A2C61D-FB58-4E31-892A-2CC08AB477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6AD618-6FD6-4038-A15D-47E982E52DAD}" type="pres">
      <dgm:prSet presAssocID="{61A2C61D-FB58-4E31-892A-2CC08AB47749}" presName="spNode" presStyleCnt="0"/>
      <dgm:spPr/>
    </dgm:pt>
    <dgm:pt modelId="{0A21FA2A-67BE-40DA-A191-2FE1D5664581}" type="pres">
      <dgm:prSet presAssocID="{982C47D0-254F-46DE-83C5-2D4204C059D3}" presName="sibTrans" presStyleLbl="sibTrans1D1" presStyleIdx="0" presStyleCnt="5"/>
      <dgm:spPr/>
    </dgm:pt>
    <dgm:pt modelId="{FB2F8D1D-A556-4719-B9C6-48BF2C2A4482}" type="pres">
      <dgm:prSet presAssocID="{77DBE6A8-492A-4822-8774-00E951724E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4000D1-5516-4D63-BF62-45CC1B639FA3}" type="pres">
      <dgm:prSet presAssocID="{77DBE6A8-492A-4822-8774-00E951724EA5}" presName="spNode" presStyleCnt="0"/>
      <dgm:spPr/>
    </dgm:pt>
    <dgm:pt modelId="{D8C26347-B831-4E6A-A2C6-ED19BDE1DD3F}" type="pres">
      <dgm:prSet presAssocID="{E775277C-984D-4C36-A316-A5CCB8EED86B}" presName="sibTrans" presStyleLbl="sibTrans1D1" presStyleIdx="1" presStyleCnt="5"/>
      <dgm:spPr/>
    </dgm:pt>
    <dgm:pt modelId="{1FB5B028-0BA5-4CCB-803C-E27ECD32EB83}" type="pres">
      <dgm:prSet presAssocID="{9752C924-184F-407C-B76D-011AA4658A8A}" presName="node" presStyleLbl="node1" presStyleIdx="2" presStyleCnt="5">
        <dgm:presLayoutVars>
          <dgm:bulletEnabled val="1"/>
        </dgm:presLayoutVars>
      </dgm:prSet>
      <dgm:spPr/>
    </dgm:pt>
    <dgm:pt modelId="{A5D101F2-AC11-49A7-8A30-9B686A568FAA}" type="pres">
      <dgm:prSet presAssocID="{9752C924-184F-407C-B76D-011AA4658A8A}" presName="spNode" presStyleCnt="0"/>
      <dgm:spPr/>
    </dgm:pt>
    <dgm:pt modelId="{AFDBC62E-B57F-46BD-A747-8D7C1074FF21}" type="pres">
      <dgm:prSet presAssocID="{C763C334-D3DA-4952-9917-F86786EE61F9}" presName="sibTrans" presStyleLbl="sibTrans1D1" presStyleIdx="2" presStyleCnt="5"/>
      <dgm:spPr/>
    </dgm:pt>
    <dgm:pt modelId="{B1E0C0BF-9F8D-4589-9D5B-E661095FAD20}" type="pres">
      <dgm:prSet presAssocID="{01EA52DE-3405-4125-BE63-7D27B3A101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C0E7E2-B26D-4F25-AE91-8F8F28EBA076}" type="pres">
      <dgm:prSet presAssocID="{01EA52DE-3405-4125-BE63-7D27B3A10185}" presName="spNode" presStyleCnt="0"/>
      <dgm:spPr/>
    </dgm:pt>
    <dgm:pt modelId="{178B4800-A12E-4D99-887A-B2CAAC302EFC}" type="pres">
      <dgm:prSet presAssocID="{36FC4B9A-C444-40D2-AF7E-894B335AA5AE}" presName="sibTrans" presStyleLbl="sibTrans1D1" presStyleIdx="3" presStyleCnt="5"/>
      <dgm:spPr/>
    </dgm:pt>
    <dgm:pt modelId="{FAFF93D5-587B-4FB1-89EA-BDD8A8EFBAEB}" type="pres">
      <dgm:prSet presAssocID="{424B0F30-4E28-46B4-B58C-8F9019E983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B55755-D46E-408E-A359-CF98CBFC5B47}" type="pres">
      <dgm:prSet presAssocID="{424B0F30-4E28-46B4-B58C-8F9019E98350}" presName="spNode" presStyleCnt="0"/>
      <dgm:spPr/>
    </dgm:pt>
    <dgm:pt modelId="{A6DB0D5B-5B2B-4EAF-9579-74F6C9A872CB}" type="pres">
      <dgm:prSet presAssocID="{0DF4BBEA-B7B1-4824-A64F-0D6413817C1A}" presName="sibTrans" presStyleLbl="sibTrans1D1" presStyleIdx="4" presStyleCnt="5"/>
      <dgm:spPr/>
    </dgm:pt>
  </dgm:ptLst>
  <dgm:cxnLst>
    <dgm:cxn modelId="{1CFF859E-9B1C-4DD7-AFB1-53EB23085FB3}" srcId="{8F9F671D-1B4B-471D-9A06-202BC1E81C58}" destId="{61A2C61D-FB58-4E31-892A-2CC08AB47749}" srcOrd="0" destOrd="0" parTransId="{280F00A5-6996-49D2-A58F-319B25302AB3}" sibTransId="{982C47D0-254F-46DE-83C5-2D4204C059D3}"/>
    <dgm:cxn modelId="{808F44D0-BE3B-4C09-8FDD-44E52A4CE04D}" type="presOf" srcId="{36FC4B9A-C444-40D2-AF7E-894B335AA5AE}" destId="{178B4800-A12E-4D99-887A-B2CAAC302EFC}" srcOrd="0" destOrd="0" presId="urn:microsoft.com/office/officeart/2005/8/layout/cycle5"/>
    <dgm:cxn modelId="{5DF8AE42-A736-4C7C-98D6-3D6AE9CE986D}" type="presOf" srcId="{0DF4BBEA-B7B1-4824-A64F-0D6413817C1A}" destId="{A6DB0D5B-5B2B-4EAF-9579-74F6C9A872CB}" srcOrd="0" destOrd="0" presId="urn:microsoft.com/office/officeart/2005/8/layout/cycle5"/>
    <dgm:cxn modelId="{DE356FCD-2615-4F54-9827-EF87DD6343A3}" type="presOf" srcId="{01EA52DE-3405-4125-BE63-7D27B3A10185}" destId="{B1E0C0BF-9F8D-4589-9D5B-E661095FAD20}" srcOrd="0" destOrd="0" presId="urn:microsoft.com/office/officeart/2005/8/layout/cycle5"/>
    <dgm:cxn modelId="{0ED30595-CF3B-4CAC-83DD-7B3A21327E30}" type="presOf" srcId="{C763C334-D3DA-4952-9917-F86786EE61F9}" destId="{AFDBC62E-B57F-46BD-A747-8D7C1074FF21}" srcOrd="0" destOrd="0" presId="urn:microsoft.com/office/officeart/2005/8/layout/cycle5"/>
    <dgm:cxn modelId="{7623629A-D658-4313-A5F7-1910A26CC747}" srcId="{8F9F671D-1B4B-471D-9A06-202BC1E81C58}" destId="{424B0F30-4E28-46B4-B58C-8F9019E98350}" srcOrd="4" destOrd="0" parTransId="{208388B8-839C-45AA-A476-1296F124C87C}" sibTransId="{0DF4BBEA-B7B1-4824-A64F-0D6413817C1A}"/>
    <dgm:cxn modelId="{DF198472-E232-43D1-978E-91AA887A129E}" type="presOf" srcId="{8F9F671D-1B4B-471D-9A06-202BC1E81C58}" destId="{C600FB81-8117-49E6-A496-F0C67F56B26C}" srcOrd="0" destOrd="0" presId="urn:microsoft.com/office/officeart/2005/8/layout/cycle5"/>
    <dgm:cxn modelId="{A1DF7DEB-9FBC-498B-A841-889AA0D4CC8A}" srcId="{8F9F671D-1B4B-471D-9A06-202BC1E81C58}" destId="{9752C924-184F-407C-B76D-011AA4658A8A}" srcOrd="2" destOrd="0" parTransId="{442AF1DA-4E1F-423F-853E-27C4FE473BF0}" sibTransId="{C763C334-D3DA-4952-9917-F86786EE61F9}"/>
    <dgm:cxn modelId="{50D9CDF5-705C-4EA9-9926-936C4FCDDDF5}" srcId="{8F9F671D-1B4B-471D-9A06-202BC1E81C58}" destId="{01EA52DE-3405-4125-BE63-7D27B3A10185}" srcOrd="3" destOrd="0" parTransId="{23906D79-3CC5-47C5-8351-3C2D6358671B}" sibTransId="{36FC4B9A-C444-40D2-AF7E-894B335AA5AE}"/>
    <dgm:cxn modelId="{02D92161-4F92-4338-9805-FB257E31CE1F}" type="presOf" srcId="{424B0F30-4E28-46B4-B58C-8F9019E98350}" destId="{FAFF93D5-587B-4FB1-89EA-BDD8A8EFBAEB}" srcOrd="0" destOrd="0" presId="urn:microsoft.com/office/officeart/2005/8/layout/cycle5"/>
    <dgm:cxn modelId="{1860555B-D723-470E-9940-E0389986DFFA}" type="presOf" srcId="{61A2C61D-FB58-4E31-892A-2CC08AB47749}" destId="{EACFFA1F-CEAC-4BC6-A787-1B7555FF3FD2}" srcOrd="0" destOrd="0" presId="urn:microsoft.com/office/officeart/2005/8/layout/cycle5"/>
    <dgm:cxn modelId="{A60DEA38-3A81-4AF7-88FB-943A4E56DB09}" type="presOf" srcId="{E775277C-984D-4C36-A316-A5CCB8EED86B}" destId="{D8C26347-B831-4E6A-A2C6-ED19BDE1DD3F}" srcOrd="0" destOrd="0" presId="urn:microsoft.com/office/officeart/2005/8/layout/cycle5"/>
    <dgm:cxn modelId="{3BE141FA-ECB9-47A7-8DA9-C406811D2014}" type="presOf" srcId="{9752C924-184F-407C-B76D-011AA4658A8A}" destId="{1FB5B028-0BA5-4CCB-803C-E27ECD32EB83}" srcOrd="0" destOrd="0" presId="urn:microsoft.com/office/officeart/2005/8/layout/cycle5"/>
    <dgm:cxn modelId="{48C34389-0A07-419C-9AFD-6118EADC9554}" type="presOf" srcId="{77DBE6A8-492A-4822-8774-00E951724EA5}" destId="{FB2F8D1D-A556-4719-B9C6-48BF2C2A4482}" srcOrd="0" destOrd="0" presId="urn:microsoft.com/office/officeart/2005/8/layout/cycle5"/>
    <dgm:cxn modelId="{9B6E133C-6F1F-46D9-AB02-E3CD7EF06E65}" srcId="{8F9F671D-1B4B-471D-9A06-202BC1E81C58}" destId="{77DBE6A8-492A-4822-8774-00E951724EA5}" srcOrd="1" destOrd="0" parTransId="{74782055-2DDA-4240-9862-1CF6D504A4DB}" sibTransId="{E775277C-984D-4C36-A316-A5CCB8EED86B}"/>
    <dgm:cxn modelId="{08019A6C-5538-4150-B934-FD882C7A00DE}" type="presOf" srcId="{982C47D0-254F-46DE-83C5-2D4204C059D3}" destId="{0A21FA2A-67BE-40DA-A191-2FE1D5664581}" srcOrd="0" destOrd="0" presId="urn:microsoft.com/office/officeart/2005/8/layout/cycle5"/>
    <dgm:cxn modelId="{7A09F516-1CC2-4678-872B-5CFDC5290F80}" type="presParOf" srcId="{C600FB81-8117-49E6-A496-F0C67F56B26C}" destId="{EACFFA1F-CEAC-4BC6-A787-1B7555FF3FD2}" srcOrd="0" destOrd="0" presId="urn:microsoft.com/office/officeart/2005/8/layout/cycle5"/>
    <dgm:cxn modelId="{70BDA071-2429-432D-841F-827905FD94C2}" type="presParOf" srcId="{C600FB81-8117-49E6-A496-F0C67F56B26C}" destId="{3F6AD618-6FD6-4038-A15D-47E982E52DAD}" srcOrd="1" destOrd="0" presId="urn:microsoft.com/office/officeart/2005/8/layout/cycle5"/>
    <dgm:cxn modelId="{A7EB0636-A1A2-408A-A3B6-9D1FA4E84D00}" type="presParOf" srcId="{C600FB81-8117-49E6-A496-F0C67F56B26C}" destId="{0A21FA2A-67BE-40DA-A191-2FE1D5664581}" srcOrd="2" destOrd="0" presId="urn:microsoft.com/office/officeart/2005/8/layout/cycle5"/>
    <dgm:cxn modelId="{B6DD7B14-CC92-400C-8485-DAF75FA483A2}" type="presParOf" srcId="{C600FB81-8117-49E6-A496-F0C67F56B26C}" destId="{FB2F8D1D-A556-4719-B9C6-48BF2C2A4482}" srcOrd="3" destOrd="0" presId="urn:microsoft.com/office/officeart/2005/8/layout/cycle5"/>
    <dgm:cxn modelId="{F9F4794B-6A73-4A5B-AE0B-75A638BEA7D3}" type="presParOf" srcId="{C600FB81-8117-49E6-A496-F0C67F56B26C}" destId="{5E4000D1-5516-4D63-BF62-45CC1B639FA3}" srcOrd="4" destOrd="0" presId="urn:microsoft.com/office/officeart/2005/8/layout/cycle5"/>
    <dgm:cxn modelId="{405D22D6-C26F-4610-9456-EB2027CC8324}" type="presParOf" srcId="{C600FB81-8117-49E6-A496-F0C67F56B26C}" destId="{D8C26347-B831-4E6A-A2C6-ED19BDE1DD3F}" srcOrd="5" destOrd="0" presId="urn:microsoft.com/office/officeart/2005/8/layout/cycle5"/>
    <dgm:cxn modelId="{1E5F4A88-8CB5-4FA6-A2FA-7232BC3E4452}" type="presParOf" srcId="{C600FB81-8117-49E6-A496-F0C67F56B26C}" destId="{1FB5B028-0BA5-4CCB-803C-E27ECD32EB83}" srcOrd="6" destOrd="0" presId="urn:microsoft.com/office/officeart/2005/8/layout/cycle5"/>
    <dgm:cxn modelId="{5DE8CF97-0785-410A-8BF7-1EF6872BFF8C}" type="presParOf" srcId="{C600FB81-8117-49E6-A496-F0C67F56B26C}" destId="{A5D101F2-AC11-49A7-8A30-9B686A568FAA}" srcOrd="7" destOrd="0" presId="urn:microsoft.com/office/officeart/2005/8/layout/cycle5"/>
    <dgm:cxn modelId="{9D9D23DC-8786-42F6-935A-D017DD9168CD}" type="presParOf" srcId="{C600FB81-8117-49E6-A496-F0C67F56B26C}" destId="{AFDBC62E-B57F-46BD-A747-8D7C1074FF21}" srcOrd="8" destOrd="0" presId="urn:microsoft.com/office/officeart/2005/8/layout/cycle5"/>
    <dgm:cxn modelId="{E455F6C0-5A3B-41A7-8531-9765D42606D0}" type="presParOf" srcId="{C600FB81-8117-49E6-A496-F0C67F56B26C}" destId="{B1E0C0BF-9F8D-4589-9D5B-E661095FAD20}" srcOrd="9" destOrd="0" presId="urn:microsoft.com/office/officeart/2005/8/layout/cycle5"/>
    <dgm:cxn modelId="{6CA17199-312A-4586-94B2-CCC0081FC850}" type="presParOf" srcId="{C600FB81-8117-49E6-A496-F0C67F56B26C}" destId="{A8C0E7E2-B26D-4F25-AE91-8F8F28EBA076}" srcOrd="10" destOrd="0" presId="urn:microsoft.com/office/officeart/2005/8/layout/cycle5"/>
    <dgm:cxn modelId="{008E027F-F383-4C71-A422-1D1DCD4BF7DF}" type="presParOf" srcId="{C600FB81-8117-49E6-A496-F0C67F56B26C}" destId="{178B4800-A12E-4D99-887A-B2CAAC302EFC}" srcOrd="11" destOrd="0" presId="urn:microsoft.com/office/officeart/2005/8/layout/cycle5"/>
    <dgm:cxn modelId="{37B66204-9EE6-447F-9C03-14D5817F847F}" type="presParOf" srcId="{C600FB81-8117-49E6-A496-F0C67F56B26C}" destId="{FAFF93D5-587B-4FB1-89EA-BDD8A8EFBAEB}" srcOrd="12" destOrd="0" presId="urn:microsoft.com/office/officeart/2005/8/layout/cycle5"/>
    <dgm:cxn modelId="{9E337105-EF4E-43EF-A036-38A42615A315}" type="presParOf" srcId="{C600FB81-8117-49E6-A496-F0C67F56B26C}" destId="{F9B55755-D46E-408E-A359-CF98CBFC5B47}" srcOrd="13" destOrd="0" presId="urn:microsoft.com/office/officeart/2005/8/layout/cycle5"/>
    <dgm:cxn modelId="{5689D7B3-52AA-4499-AD46-DD2B1A1806E3}" type="presParOf" srcId="{C600FB81-8117-49E6-A496-F0C67F56B26C}" destId="{A6DB0D5B-5B2B-4EAF-9579-74F6C9A872C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3696B-EE05-4219-BB20-C050520630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9E8303C-097A-4428-83A5-136EADCFBAE3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331 años de vida perdidos en América (CERAC, 2013-2014)</a:t>
          </a:r>
          <a:endParaRPr lang="es-CO" sz="14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D636894-CAB4-4393-A5BF-DC55251A9DD8}" type="parTrans" cxnId="{AD3873BA-1FE5-4138-8645-A0F5E250C7E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4F22574-376C-4788-9A5E-06AAD5BB9C35}" type="sibTrans" cxnId="{AD3873BA-1FE5-4138-8645-A0F5E250C7E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66DF85E-8097-46E1-8EEE-61EF37F55AAD}">
      <dgm:prSet phldrT="[Texto]" custT="1"/>
      <dgm:spPr/>
      <dgm:t>
        <a:bodyPr/>
        <a:lstStyle/>
        <a:p>
          <a:r>
            <a:rPr lang="es-CO" sz="1400" smtClean="0">
              <a:solidFill>
                <a:schemeClr val="bg1"/>
              </a:solidFill>
            </a:rPr>
            <a:t>Inseguridad 56,6% (IRDH, 2013-2014)</a:t>
          </a:r>
          <a:endParaRPr lang="es-CO" sz="1400" dirty="0">
            <a:solidFill>
              <a:schemeClr val="bg1"/>
            </a:solidFill>
          </a:endParaRPr>
        </a:p>
      </dgm:t>
    </dgm:pt>
    <dgm:pt modelId="{DB34517C-662A-48E9-BC1B-B68F819BD746}" type="parTrans" cxnId="{5B055D1C-BD7A-44A5-8B7A-BCFC6F35E2B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5A0BAA-D520-4E4E-A14A-14F40E784058}" type="sibTrans" cxnId="{5B055D1C-BD7A-44A5-8B7A-BCFC6F35E2B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EECA270-C5B3-4BF3-91B2-AAFB881BEC62}">
      <dgm:prSet phldrT="[Texto]" custT="1"/>
      <dgm:spPr/>
      <dgm:t>
        <a:bodyPr/>
        <a:lstStyle/>
        <a:p>
          <a:r>
            <a:rPr lang="es-CO" sz="1400" smtClean="0">
              <a:solidFill>
                <a:schemeClr val="bg1"/>
              </a:solidFill>
            </a:rPr>
            <a:t>Afectación de los derechos </a:t>
          </a:r>
          <a:endParaRPr lang="es-CO" sz="1400" dirty="0">
            <a:solidFill>
              <a:schemeClr val="bg1"/>
            </a:solidFill>
          </a:endParaRPr>
        </a:p>
      </dgm:t>
    </dgm:pt>
    <dgm:pt modelId="{C6E9307E-3CB0-4BED-9030-A867F7E2EC4A}" type="parTrans" cxnId="{838A3118-05DA-43C4-A7DE-E60C946690B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EF8BBD5-8634-4F54-81AB-8F6E9B4540B4}" type="sibTrans" cxnId="{838A3118-05DA-43C4-A7DE-E60C946690B1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E812EE6-A768-4704-A833-EFD954E431A2}">
      <dgm:prSet phldrT="[Texto]" custT="1"/>
      <dgm:spPr/>
      <dgm:t>
        <a:bodyPr/>
        <a:lstStyle/>
        <a:p>
          <a:r>
            <a:rPr lang="es-CO" sz="1400" smtClean="0">
              <a:solidFill>
                <a:schemeClr val="bg1"/>
              </a:solidFill>
            </a:rPr>
            <a:t>Colombia / homicidio causa principal de mortalidad (Franco, 2003)</a:t>
          </a:r>
          <a:endParaRPr lang="es-CO" sz="1400" dirty="0">
            <a:solidFill>
              <a:schemeClr val="bg1"/>
            </a:solidFill>
          </a:endParaRPr>
        </a:p>
      </dgm:t>
    </dgm:pt>
    <dgm:pt modelId="{9B6E6FF1-B21C-4CE4-92F7-05F7C87FBC68}" type="parTrans" cxnId="{60A48D3E-B8B7-4EE5-A256-87CAA97E0F7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0FF63D7-066E-4948-A573-14D6D3154D78}" type="sibTrans" cxnId="{60A48D3E-B8B7-4EE5-A256-87CAA97E0F73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451E7FB-DE3F-465D-A992-EB7258E04B26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bg1"/>
              </a:solidFill>
            </a:rPr>
            <a:t>30,3 casos por 100.000 habitantes (De la Hoz, 2013)</a:t>
          </a:r>
          <a:endParaRPr lang="es-CO" sz="1400" dirty="0">
            <a:solidFill>
              <a:schemeClr val="bg1"/>
            </a:solidFill>
          </a:endParaRPr>
        </a:p>
      </dgm:t>
    </dgm:pt>
    <dgm:pt modelId="{3EDB59DF-FC17-427F-9031-B3392DC3861C}" type="parTrans" cxnId="{773CB405-0B49-4526-AE3C-4B8D923972D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3A5874C-3567-4E70-AF55-45DFA75F4FDA}" type="sibTrans" cxnId="{773CB405-0B49-4526-AE3C-4B8D923972D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DCBB5A6-950E-402D-A8BA-945210782C66}" type="pres">
      <dgm:prSet presAssocID="{5623696B-EE05-4219-BB20-C050520630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F59169-C45D-4118-A238-6D686B709E00}" type="pres">
      <dgm:prSet presAssocID="{19E8303C-097A-4428-83A5-136EADCFBAE3}" presName="hierRoot1" presStyleCnt="0">
        <dgm:presLayoutVars>
          <dgm:hierBranch val="init"/>
        </dgm:presLayoutVars>
      </dgm:prSet>
      <dgm:spPr/>
    </dgm:pt>
    <dgm:pt modelId="{55CA076A-3BC4-400E-A8A6-526BC37ECC52}" type="pres">
      <dgm:prSet presAssocID="{19E8303C-097A-4428-83A5-136EADCFBAE3}" presName="rootComposite1" presStyleCnt="0"/>
      <dgm:spPr/>
    </dgm:pt>
    <dgm:pt modelId="{07A2AFB4-FBA2-4095-AD09-F2F33587A351}" type="pres">
      <dgm:prSet presAssocID="{19E8303C-097A-4428-83A5-136EADCFBAE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9422DB8-C797-4924-99D7-1E1D885962BE}" type="pres">
      <dgm:prSet presAssocID="{19E8303C-097A-4428-83A5-136EADCFBAE3}" presName="topArc1" presStyleLbl="parChTrans1D1" presStyleIdx="0" presStyleCnt="10"/>
      <dgm:spPr/>
    </dgm:pt>
    <dgm:pt modelId="{474003AA-AA9A-464E-B8AD-114902FFC33E}" type="pres">
      <dgm:prSet presAssocID="{19E8303C-097A-4428-83A5-136EADCFBAE3}" presName="bottomArc1" presStyleLbl="parChTrans1D1" presStyleIdx="1" presStyleCnt="10"/>
      <dgm:spPr/>
    </dgm:pt>
    <dgm:pt modelId="{C288878D-AE38-4923-B51D-2EAF2EDBE209}" type="pres">
      <dgm:prSet presAssocID="{19E8303C-097A-4428-83A5-136EADCFBAE3}" presName="topConnNode1" presStyleLbl="node1" presStyleIdx="0" presStyleCnt="0"/>
      <dgm:spPr/>
      <dgm:t>
        <a:bodyPr/>
        <a:lstStyle/>
        <a:p>
          <a:endParaRPr lang="es-CO"/>
        </a:p>
      </dgm:t>
    </dgm:pt>
    <dgm:pt modelId="{B77FB75C-2338-47C9-B244-82AEFBD08F35}" type="pres">
      <dgm:prSet presAssocID="{19E8303C-097A-4428-83A5-136EADCFBAE3}" presName="hierChild2" presStyleCnt="0"/>
      <dgm:spPr/>
    </dgm:pt>
    <dgm:pt modelId="{0075D00C-7019-43B4-AD0A-C608A3335C04}" type="pres">
      <dgm:prSet presAssocID="{DB34517C-662A-48E9-BC1B-B68F819BD746}" presName="Name28" presStyleLbl="parChTrans1D2" presStyleIdx="0" presStyleCnt="4"/>
      <dgm:spPr/>
      <dgm:t>
        <a:bodyPr/>
        <a:lstStyle/>
        <a:p>
          <a:endParaRPr lang="es-CO"/>
        </a:p>
      </dgm:t>
    </dgm:pt>
    <dgm:pt modelId="{7EB8C9C2-56F7-45DD-A1D7-87F29C701F2D}" type="pres">
      <dgm:prSet presAssocID="{F66DF85E-8097-46E1-8EEE-61EF37F55AAD}" presName="hierRoot2" presStyleCnt="0">
        <dgm:presLayoutVars>
          <dgm:hierBranch val="init"/>
        </dgm:presLayoutVars>
      </dgm:prSet>
      <dgm:spPr/>
    </dgm:pt>
    <dgm:pt modelId="{32584077-AE3C-4A8A-A131-7F5F1D71FAA6}" type="pres">
      <dgm:prSet presAssocID="{F66DF85E-8097-46E1-8EEE-61EF37F55AAD}" presName="rootComposite2" presStyleCnt="0"/>
      <dgm:spPr/>
    </dgm:pt>
    <dgm:pt modelId="{CDD9833A-F77C-4780-8B92-3D9E2C5CEAC1}" type="pres">
      <dgm:prSet presAssocID="{F66DF85E-8097-46E1-8EEE-61EF37F55AA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AD7CDA-C589-42D9-90D6-D225452987FC}" type="pres">
      <dgm:prSet presAssocID="{F66DF85E-8097-46E1-8EEE-61EF37F55AAD}" presName="topArc2" presStyleLbl="parChTrans1D1" presStyleIdx="2" presStyleCnt="10"/>
      <dgm:spPr/>
    </dgm:pt>
    <dgm:pt modelId="{8524189B-E4A2-4210-8B25-8B6C3ABF96A2}" type="pres">
      <dgm:prSet presAssocID="{F66DF85E-8097-46E1-8EEE-61EF37F55AAD}" presName="bottomArc2" presStyleLbl="parChTrans1D1" presStyleIdx="3" presStyleCnt="10"/>
      <dgm:spPr/>
    </dgm:pt>
    <dgm:pt modelId="{26C40665-C724-4A2F-836A-9A502AC290F3}" type="pres">
      <dgm:prSet presAssocID="{F66DF85E-8097-46E1-8EEE-61EF37F55AAD}" presName="topConnNode2" presStyleLbl="node2" presStyleIdx="0" presStyleCnt="0"/>
      <dgm:spPr/>
      <dgm:t>
        <a:bodyPr/>
        <a:lstStyle/>
        <a:p>
          <a:endParaRPr lang="es-CO"/>
        </a:p>
      </dgm:t>
    </dgm:pt>
    <dgm:pt modelId="{A8E42472-C1CE-4094-857C-98D7ECDB7B47}" type="pres">
      <dgm:prSet presAssocID="{F66DF85E-8097-46E1-8EEE-61EF37F55AAD}" presName="hierChild4" presStyleCnt="0"/>
      <dgm:spPr/>
    </dgm:pt>
    <dgm:pt modelId="{57F54659-CEC2-4CDA-B451-40A628313E75}" type="pres">
      <dgm:prSet presAssocID="{F66DF85E-8097-46E1-8EEE-61EF37F55AAD}" presName="hierChild5" presStyleCnt="0"/>
      <dgm:spPr/>
    </dgm:pt>
    <dgm:pt modelId="{A4307017-85C8-4158-9BFD-E5BFB43E7FBF}" type="pres">
      <dgm:prSet presAssocID="{C6E9307E-3CB0-4BED-9030-A867F7E2EC4A}" presName="Name28" presStyleLbl="parChTrans1D2" presStyleIdx="1" presStyleCnt="4"/>
      <dgm:spPr/>
      <dgm:t>
        <a:bodyPr/>
        <a:lstStyle/>
        <a:p>
          <a:endParaRPr lang="es-CO"/>
        </a:p>
      </dgm:t>
    </dgm:pt>
    <dgm:pt modelId="{8CAF0202-0CC8-4CCC-BE81-3D628EECE295}" type="pres">
      <dgm:prSet presAssocID="{0EECA270-C5B3-4BF3-91B2-AAFB881BEC62}" presName="hierRoot2" presStyleCnt="0">
        <dgm:presLayoutVars>
          <dgm:hierBranch val="init"/>
        </dgm:presLayoutVars>
      </dgm:prSet>
      <dgm:spPr/>
    </dgm:pt>
    <dgm:pt modelId="{79974A94-F7B5-4B93-9EDC-53C60B71E9EB}" type="pres">
      <dgm:prSet presAssocID="{0EECA270-C5B3-4BF3-91B2-AAFB881BEC62}" presName="rootComposite2" presStyleCnt="0"/>
      <dgm:spPr/>
    </dgm:pt>
    <dgm:pt modelId="{769276BA-0517-4E1F-8550-A7A0A3BA8F01}" type="pres">
      <dgm:prSet presAssocID="{0EECA270-C5B3-4BF3-91B2-AAFB881BEC6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EAA94A3-B27E-42A0-A761-01BF57341B9D}" type="pres">
      <dgm:prSet presAssocID="{0EECA270-C5B3-4BF3-91B2-AAFB881BEC62}" presName="topArc2" presStyleLbl="parChTrans1D1" presStyleIdx="4" presStyleCnt="10"/>
      <dgm:spPr/>
    </dgm:pt>
    <dgm:pt modelId="{DC46C373-CEC1-4A83-A300-10E3922B579F}" type="pres">
      <dgm:prSet presAssocID="{0EECA270-C5B3-4BF3-91B2-AAFB881BEC62}" presName="bottomArc2" presStyleLbl="parChTrans1D1" presStyleIdx="5" presStyleCnt="10"/>
      <dgm:spPr/>
    </dgm:pt>
    <dgm:pt modelId="{95F53E78-4D22-4701-84E6-00437BF042BD}" type="pres">
      <dgm:prSet presAssocID="{0EECA270-C5B3-4BF3-91B2-AAFB881BEC62}" presName="topConnNode2" presStyleLbl="node2" presStyleIdx="0" presStyleCnt="0"/>
      <dgm:spPr/>
      <dgm:t>
        <a:bodyPr/>
        <a:lstStyle/>
        <a:p>
          <a:endParaRPr lang="es-CO"/>
        </a:p>
      </dgm:t>
    </dgm:pt>
    <dgm:pt modelId="{AF8A23A7-AD42-40BD-9814-FBFB2C3F2A8E}" type="pres">
      <dgm:prSet presAssocID="{0EECA270-C5B3-4BF3-91B2-AAFB881BEC62}" presName="hierChild4" presStyleCnt="0"/>
      <dgm:spPr/>
    </dgm:pt>
    <dgm:pt modelId="{BA770267-D967-42A4-B0C7-BC2B492B4DAF}" type="pres">
      <dgm:prSet presAssocID="{0EECA270-C5B3-4BF3-91B2-AAFB881BEC62}" presName="hierChild5" presStyleCnt="0"/>
      <dgm:spPr/>
    </dgm:pt>
    <dgm:pt modelId="{224A65D6-D49F-4ADD-A153-58E3F34A157F}" type="pres">
      <dgm:prSet presAssocID="{9B6E6FF1-B21C-4CE4-92F7-05F7C87FBC68}" presName="Name28" presStyleLbl="parChTrans1D2" presStyleIdx="2" presStyleCnt="4"/>
      <dgm:spPr/>
      <dgm:t>
        <a:bodyPr/>
        <a:lstStyle/>
        <a:p>
          <a:endParaRPr lang="es-CO"/>
        </a:p>
      </dgm:t>
    </dgm:pt>
    <dgm:pt modelId="{39BAD488-CD00-4BDA-B258-BC19ECC47B6D}" type="pres">
      <dgm:prSet presAssocID="{5E812EE6-A768-4704-A833-EFD954E431A2}" presName="hierRoot2" presStyleCnt="0">
        <dgm:presLayoutVars>
          <dgm:hierBranch val="init"/>
        </dgm:presLayoutVars>
      </dgm:prSet>
      <dgm:spPr/>
    </dgm:pt>
    <dgm:pt modelId="{BDE5696B-1C7C-487D-BF35-197CD5B2E2C6}" type="pres">
      <dgm:prSet presAssocID="{5E812EE6-A768-4704-A833-EFD954E431A2}" presName="rootComposite2" presStyleCnt="0"/>
      <dgm:spPr/>
    </dgm:pt>
    <dgm:pt modelId="{A4C2644D-F8F4-4AB1-9342-93980E21CE9E}" type="pres">
      <dgm:prSet presAssocID="{5E812EE6-A768-4704-A833-EFD954E431A2}" presName="rootText2" presStyleLbl="alignAcc1" presStyleIdx="0" presStyleCnt="0" custScaleX="13239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8CEC67-86A5-45E8-8FAA-BEB65BABF216}" type="pres">
      <dgm:prSet presAssocID="{5E812EE6-A768-4704-A833-EFD954E431A2}" presName="topArc2" presStyleLbl="parChTrans1D1" presStyleIdx="6" presStyleCnt="10"/>
      <dgm:spPr/>
    </dgm:pt>
    <dgm:pt modelId="{8F57AF00-2620-4879-9F76-6329FBEFB188}" type="pres">
      <dgm:prSet presAssocID="{5E812EE6-A768-4704-A833-EFD954E431A2}" presName="bottomArc2" presStyleLbl="parChTrans1D1" presStyleIdx="7" presStyleCnt="10"/>
      <dgm:spPr/>
    </dgm:pt>
    <dgm:pt modelId="{46CA0DFC-4F55-43BB-AADF-EFEE0C7125E8}" type="pres">
      <dgm:prSet presAssocID="{5E812EE6-A768-4704-A833-EFD954E431A2}" presName="topConnNode2" presStyleLbl="node2" presStyleIdx="0" presStyleCnt="0"/>
      <dgm:spPr/>
      <dgm:t>
        <a:bodyPr/>
        <a:lstStyle/>
        <a:p>
          <a:endParaRPr lang="es-CO"/>
        </a:p>
      </dgm:t>
    </dgm:pt>
    <dgm:pt modelId="{5A9AF2ED-F70B-4CE2-87D2-CEA10750A6E0}" type="pres">
      <dgm:prSet presAssocID="{5E812EE6-A768-4704-A833-EFD954E431A2}" presName="hierChild4" presStyleCnt="0"/>
      <dgm:spPr/>
    </dgm:pt>
    <dgm:pt modelId="{10324676-5AEA-4C3D-8C3F-21F202327E73}" type="pres">
      <dgm:prSet presAssocID="{5E812EE6-A768-4704-A833-EFD954E431A2}" presName="hierChild5" presStyleCnt="0"/>
      <dgm:spPr/>
    </dgm:pt>
    <dgm:pt modelId="{93BC23B0-DDD0-4157-9870-3D096EA8BFCA}" type="pres">
      <dgm:prSet presAssocID="{3EDB59DF-FC17-427F-9031-B3392DC3861C}" presName="Name28" presStyleLbl="parChTrans1D2" presStyleIdx="3" presStyleCnt="4"/>
      <dgm:spPr/>
      <dgm:t>
        <a:bodyPr/>
        <a:lstStyle/>
        <a:p>
          <a:endParaRPr lang="es-CO"/>
        </a:p>
      </dgm:t>
    </dgm:pt>
    <dgm:pt modelId="{F720B5C4-4C6F-4F14-B682-A8C099CA6EF8}" type="pres">
      <dgm:prSet presAssocID="{B451E7FB-DE3F-465D-A992-EB7258E04B26}" presName="hierRoot2" presStyleCnt="0">
        <dgm:presLayoutVars>
          <dgm:hierBranch val="init"/>
        </dgm:presLayoutVars>
      </dgm:prSet>
      <dgm:spPr/>
    </dgm:pt>
    <dgm:pt modelId="{F9F4984B-E666-49AF-9FE1-C603298B4D38}" type="pres">
      <dgm:prSet presAssocID="{B451E7FB-DE3F-465D-A992-EB7258E04B26}" presName="rootComposite2" presStyleCnt="0"/>
      <dgm:spPr/>
    </dgm:pt>
    <dgm:pt modelId="{3BA6078B-1033-47C9-AC0E-32A47B5524C5}" type="pres">
      <dgm:prSet presAssocID="{B451E7FB-DE3F-465D-A992-EB7258E04B2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2AB50D-1A30-46C4-ABBA-3C0424CD69C0}" type="pres">
      <dgm:prSet presAssocID="{B451E7FB-DE3F-465D-A992-EB7258E04B26}" presName="topArc2" presStyleLbl="parChTrans1D1" presStyleIdx="8" presStyleCnt="10"/>
      <dgm:spPr/>
    </dgm:pt>
    <dgm:pt modelId="{3359E44F-A34B-4DC8-AA4B-8835E0022720}" type="pres">
      <dgm:prSet presAssocID="{B451E7FB-DE3F-465D-A992-EB7258E04B26}" presName="bottomArc2" presStyleLbl="parChTrans1D1" presStyleIdx="9" presStyleCnt="10"/>
      <dgm:spPr/>
    </dgm:pt>
    <dgm:pt modelId="{1DD8A462-594F-4612-88F7-D36C5D6BC502}" type="pres">
      <dgm:prSet presAssocID="{B451E7FB-DE3F-465D-A992-EB7258E04B26}" presName="topConnNode2" presStyleLbl="node2" presStyleIdx="0" presStyleCnt="0"/>
      <dgm:spPr/>
      <dgm:t>
        <a:bodyPr/>
        <a:lstStyle/>
        <a:p>
          <a:endParaRPr lang="es-CO"/>
        </a:p>
      </dgm:t>
    </dgm:pt>
    <dgm:pt modelId="{3CFC91F5-FC70-41D3-83B1-7D5FF0B0C41B}" type="pres">
      <dgm:prSet presAssocID="{B451E7FB-DE3F-465D-A992-EB7258E04B26}" presName="hierChild4" presStyleCnt="0"/>
      <dgm:spPr/>
    </dgm:pt>
    <dgm:pt modelId="{8FBA79B4-C901-41E0-9E66-CE354B2056EF}" type="pres">
      <dgm:prSet presAssocID="{B451E7FB-DE3F-465D-A992-EB7258E04B26}" presName="hierChild5" presStyleCnt="0"/>
      <dgm:spPr/>
    </dgm:pt>
    <dgm:pt modelId="{6E6903A7-DF5C-47AD-8158-7A9435ECEAEC}" type="pres">
      <dgm:prSet presAssocID="{19E8303C-097A-4428-83A5-136EADCFBAE3}" presName="hierChild3" presStyleCnt="0"/>
      <dgm:spPr/>
    </dgm:pt>
  </dgm:ptLst>
  <dgm:cxnLst>
    <dgm:cxn modelId="{AA1A5F28-44E5-4317-9DE4-BB0C7F63C93A}" type="presOf" srcId="{19E8303C-097A-4428-83A5-136EADCFBAE3}" destId="{C288878D-AE38-4923-B51D-2EAF2EDBE209}" srcOrd="1" destOrd="0" presId="urn:microsoft.com/office/officeart/2008/layout/HalfCircleOrganizationChart"/>
    <dgm:cxn modelId="{C1A31468-4DC1-45EA-8A04-514AA4E12DBC}" type="presOf" srcId="{5E812EE6-A768-4704-A833-EFD954E431A2}" destId="{46CA0DFC-4F55-43BB-AADF-EFEE0C7125E8}" srcOrd="1" destOrd="0" presId="urn:microsoft.com/office/officeart/2008/layout/HalfCircleOrganizationChart"/>
    <dgm:cxn modelId="{ADF15B2C-8FD3-4644-B37D-51C8D8E028BA}" type="presOf" srcId="{0EECA270-C5B3-4BF3-91B2-AAFB881BEC62}" destId="{769276BA-0517-4E1F-8550-A7A0A3BA8F01}" srcOrd="0" destOrd="0" presId="urn:microsoft.com/office/officeart/2008/layout/HalfCircleOrganizationChart"/>
    <dgm:cxn modelId="{114C53CE-1CE7-4093-806D-9D06F229BF7B}" type="presOf" srcId="{3EDB59DF-FC17-427F-9031-B3392DC3861C}" destId="{93BC23B0-DDD0-4157-9870-3D096EA8BFCA}" srcOrd="0" destOrd="0" presId="urn:microsoft.com/office/officeart/2008/layout/HalfCircleOrganizationChart"/>
    <dgm:cxn modelId="{5B055D1C-BD7A-44A5-8B7A-BCFC6F35E2B2}" srcId="{19E8303C-097A-4428-83A5-136EADCFBAE3}" destId="{F66DF85E-8097-46E1-8EEE-61EF37F55AAD}" srcOrd="0" destOrd="0" parTransId="{DB34517C-662A-48E9-BC1B-B68F819BD746}" sibTransId="{F25A0BAA-D520-4E4E-A14A-14F40E784058}"/>
    <dgm:cxn modelId="{C8F73211-2DF0-4FCB-B5D4-988BEBFAE817}" type="presOf" srcId="{C6E9307E-3CB0-4BED-9030-A867F7E2EC4A}" destId="{A4307017-85C8-4158-9BFD-E5BFB43E7FBF}" srcOrd="0" destOrd="0" presId="urn:microsoft.com/office/officeart/2008/layout/HalfCircleOrganizationChart"/>
    <dgm:cxn modelId="{E8A63533-6E79-423B-8B2A-0CDB59BF8D6A}" type="presOf" srcId="{5E812EE6-A768-4704-A833-EFD954E431A2}" destId="{A4C2644D-F8F4-4AB1-9342-93980E21CE9E}" srcOrd="0" destOrd="0" presId="urn:microsoft.com/office/officeart/2008/layout/HalfCircleOrganizationChart"/>
    <dgm:cxn modelId="{9092E15E-4470-4E89-9583-07A061D8CF59}" type="presOf" srcId="{DB34517C-662A-48E9-BC1B-B68F819BD746}" destId="{0075D00C-7019-43B4-AD0A-C608A3335C04}" srcOrd="0" destOrd="0" presId="urn:microsoft.com/office/officeart/2008/layout/HalfCircleOrganizationChart"/>
    <dgm:cxn modelId="{C58997A1-27EA-46EC-A7AC-6D20DE5FC7F1}" type="presOf" srcId="{F66DF85E-8097-46E1-8EEE-61EF37F55AAD}" destId="{26C40665-C724-4A2F-836A-9A502AC290F3}" srcOrd="1" destOrd="0" presId="urn:microsoft.com/office/officeart/2008/layout/HalfCircleOrganizationChart"/>
    <dgm:cxn modelId="{26DE80B5-1B9A-4131-ADF6-A97858A6D325}" type="presOf" srcId="{0EECA270-C5B3-4BF3-91B2-AAFB881BEC62}" destId="{95F53E78-4D22-4701-84E6-00437BF042BD}" srcOrd="1" destOrd="0" presId="urn:microsoft.com/office/officeart/2008/layout/HalfCircleOrganizationChart"/>
    <dgm:cxn modelId="{60A48D3E-B8B7-4EE5-A256-87CAA97E0F73}" srcId="{19E8303C-097A-4428-83A5-136EADCFBAE3}" destId="{5E812EE6-A768-4704-A833-EFD954E431A2}" srcOrd="2" destOrd="0" parTransId="{9B6E6FF1-B21C-4CE4-92F7-05F7C87FBC68}" sibTransId="{10FF63D7-066E-4948-A573-14D6D3154D78}"/>
    <dgm:cxn modelId="{F189CFB9-5AE0-4032-9369-54F7DE153257}" type="presOf" srcId="{9B6E6FF1-B21C-4CE4-92F7-05F7C87FBC68}" destId="{224A65D6-D49F-4ADD-A153-58E3F34A157F}" srcOrd="0" destOrd="0" presId="urn:microsoft.com/office/officeart/2008/layout/HalfCircleOrganizationChart"/>
    <dgm:cxn modelId="{1676578E-6A52-49AD-8718-834414F09600}" type="presOf" srcId="{B451E7FB-DE3F-465D-A992-EB7258E04B26}" destId="{3BA6078B-1033-47C9-AC0E-32A47B5524C5}" srcOrd="0" destOrd="0" presId="urn:microsoft.com/office/officeart/2008/layout/HalfCircleOrganizationChart"/>
    <dgm:cxn modelId="{E1210AB7-D2FC-42D2-820E-6512FEA5F033}" type="presOf" srcId="{19E8303C-097A-4428-83A5-136EADCFBAE3}" destId="{07A2AFB4-FBA2-4095-AD09-F2F33587A351}" srcOrd="0" destOrd="0" presId="urn:microsoft.com/office/officeart/2008/layout/HalfCircleOrganizationChart"/>
    <dgm:cxn modelId="{773CB405-0B49-4526-AE3C-4B8D923972DF}" srcId="{19E8303C-097A-4428-83A5-136EADCFBAE3}" destId="{B451E7FB-DE3F-465D-A992-EB7258E04B26}" srcOrd="3" destOrd="0" parTransId="{3EDB59DF-FC17-427F-9031-B3392DC3861C}" sibTransId="{E3A5874C-3567-4E70-AF55-45DFA75F4FDA}"/>
    <dgm:cxn modelId="{838A3118-05DA-43C4-A7DE-E60C946690B1}" srcId="{19E8303C-097A-4428-83A5-136EADCFBAE3}" destId="{0EECA270-C5B3-4BF3-91B2-AAFB881BEC62}" srcOrd="1" destOrd="0" parTransId="{C6E9307E-3CB0-4BED-9030-A867F7E2EC4A}" sibTransId="{EEF8BBD5-8634-4F54-81AB-8F6E9B4540B4}"/>
    <dgm:cxn modelId="{15B2EA24-29AC-4BAF-8450-C9EA0E183C04}" type="presOf" srcId="{F66DF85E-8097-46E1-8EEE-61EF37F55AAD}" destId="{CDD9833A-F77C-4780-8B92-3D9E2C5CEAC1}" srcOrd="0" destOrd="0" presId="urn:microsoft.com/office/officeart/2008/layout/HalfCircleOrganizationChart"/>
    <dgm:cxn modelId="{AD3873BA-1FE5-4138-8645-A0F5E250C7E0}" srcId="{5623696B-EE05-4219-BB20-C05052063085}" destId="{19E8303C-097A-4428-83A5-136EADCFBAE3}" srcOrd="0" destOrd="0" parTransId="{DD636894-CAB4-4393-A5BF-DC55251A9DD8}" sibTransId="{F4F22574-376C-4788-9A5E-06AAD5BB9C35}"/>
    <dgm:cxn modelId="{948E18B5-47E9-4DCC-8F28-1ACEE69E0CFA}" type="presOf" srcId="{5623696B-EE05-4219-BB20-C05052063085}" destId="{EDCBB5A6-950E-402D-A8BA-945210782C66}" srcOrd="0" destOrd="0" presId="urn:microsoft.com/office/officeart/2008/layout/HalfCircleOrganizationChart"/>
    <dgm:cxn modelId="{E37A08B5-BAAD-427B-8188-CE99D0D91EF8}" type="presOf" srcId="{B451E7FB-DE3F-465D-A992-EB7258E04B26}" destId="{1DD8A462-594F-4612-88F7-D36C5D6BC502}" srcOrd="1" destOrd="0" presId="urn:microsoft.com/office/officeart/2008/layout/HalfCircleOrganizationChart"/>
    <dgm:cxn modelId="{6704A186-370C-4C4C-9A0A-6956D6C46756}" type="presParOf" srcId="{EDCBB5A6-950E-402D-A8BA-945210782C66}" destId="{E6F59169-C45D-4118-A238-6D686B709E00}" srcOrd="0" destOrd="0" presId="urn:microsoft.com/office/officeart/2008/layout/HalfCircleOrganizationChart"/>
    <dgm:cxn modelId="{64299052-9F9B-4DD1-88D0-12B1DF7D28F7}" type="presParOf" srcId="{E6F59169-C45D-4118-A238-6D686B709E00}" destId="{55CA076A-3BC4-400E-A8A6-526BC37ECC52}" srcOrd="0" destOrd="0" presId="urn:microsoft.com/office/officeart/2008/layout/HalfCircleOrganizationChart"/>
    <dgm:cxn modelId="{7F83A4E5-6851-4B18-BF06-55DFCB38C937}" type="presParOf" srcId="{55CA076A-3BC4-400E-A8A6-526BC37ECC52}" destId="{07A2AFB4-FBA2-4095-AD09-F2F33587A351}" srcOrd="0" destOrd="0" presId="urn:microsoft.com/office/officeart/2008/layout/HalfCircleOrganizationChart"/>
    <dgm:cxn modelId="{C02A3C86-4492-4D8D-A926-C54F24E22A7C}" type="presParOf" srcId="{55CA076A-3BC4-400E-A8A6-526BC37ECC52}" destId="{69422DB8-C797-4924-99D7-1E1D885962BE}" srcOrd="1" destOrd="0" presId="urn:microsoft.com/office/officeart/2008/layout/HalfCircleOrganizationChart"/>
    <dgm:cxn modelId="{FCBFAF0B-2EAF-442C-9D03-2CC749E35929}" type="presParOf" srcId="{55CA076A-3BC4-400E-A8A6-526BC37ECC52}" destId="{474003AA-AA9A-464E-B8AD-114902FFC33E}" srcOrd="2" destOrd="0" presId="urn:microsoft.com/office/officeart/2008/layout/HalfCircleOrganizationChart"/>
    <dgm:cxn modelId="{0C84D81E-5292-467E-8F78-7D714B352C10}" type="presParOf" srcId="{55CA076A-3BC4-400E-A8A6-526BC37ECC52}" destId="{C288878D-AE38-4923-B51D-2EAF2EDBE209}" srcOrd="3" destOrd="0" presId="urn:microsoft.com/office/officeart/2008/layout/HalfCircleOrganizationChart"/>
    <dgm:cxn modelId="{45259EE4-59C2-4A00-8FD8-815F121B079C}" type="presParOf" srcId="{E6F59169-C45D-4118-A238-6D686B709E00}" destId="{B77FB75C-2338-47C9-B244-82AEFBD08F35}" srcOrd="1" destOrd="0" presId="urn:microsoft.com/office/officeart/2008/layout/HalfCircleOrganizationChart"/>
    <dgm:cxn modelId="{EEEEEB66-CFDF-457B-8C4F-CCAF341DDDD3}" type="presParOf" srcId="{B77FB75C-2338-47C9-B244-82AEFBD08F35}" destId="{0075D00C-7019-43B4-AD0A-C608A3335C04}" srcOrd="0" destOrd="0" presId="urn:microsoft.com/office/officeart/2008/layout/HalfCircleOrganizationChart"/>
    <dgm:cxn modelId="{D4117EB6-ACAB-436D-91F3-8785573A4673}" type="presParOf" srcId="{B77FB75C-2338-47C9-B244-82AEFBD08F35}" destId="{7EB8C9C2-56F7-45DD-A1D7-87F29C701F2D}" srcOrd="1" destOrd="0" presId="urn:microsoft.com/office/officeart/2008/layout/HalfCircleOrganizationChart"/>
    <dgm:cxn modelId="{462F5740-8EB2-46FA-B1AA-7B256C64B4CF}" type="presParOf" srcId="{7EB8C9C2-56F7-45DD-A1D7-87F29C701F2D}" destId="{32584077-AE3C-4A8A-A131-7F5F1D71FAA6}" srcOrd="0" destOrd="0" presId="urn:microsoft.com/office/officeart/2008/layout/HalfCircleOrganizationChart"/>
    <dgm:cxn modelId="{3FF11C45-5DAF-45D3-B2BE-9895233F4065}" type="presParOf" srcId="{32584077-AE3C-4A8A-A131-7F5F1D71FAA6}" destId="{CDD9833A-F77C-4780-8B92-3D9E2C5CEAC1}" srcOrd="0" destOrd="0" presId="urn:microsoft.com/office/officeart/2008/layout/HalfCircleOrganizationChart"/>
    <dgm:cxn modelId="{08B50FAE-F57A-4D04-8123-508BF5999429}" type="presParOf" srcId="{32584077-AE3C-4A8A-A131-7F5F1D71FAA6}" destId="{A8AD7CDA-C589-42D9-90D6-D225452987FC}" srcOrd="1" destOrd="0" presId="urn:microsoft.com/office/officeart/2008/layout/HalfCircleOrganizationChart"/>
    <dgm:cxn modelId="{FC926C01-D60D-4ECA-A481-3BF1C878535C}" type="presParOf" srcId="{32584077-AE3C-4A8A-A131-7F5F1D71FAA6}" destId="{8524189B-E4A2-4210-8B25-8B6C3ABF96A2}" srcOrd="2" destOrd="0" presId="urn:microsoft.com/office/officeart/2008/layout/HalfCircleOrganizationChart"/>
    <dgm:cxn modelId="{84348478-B468-4A2A-812F-3ED512CA0E5C}" type="presParOf" srcId="{32584077-AE3C-4A8A-A131-7F5F1D71FAA6}" destId="{26C40665-C724-4A2F-836A-9A502AC290F3}" srcOrd="3" destOrd="0" presId="urn:microsoft.com/office/officeart/2008/layout/HalfCircleOrganizationChart"/>
    <dgm:cxn modelId="{6C8E517B-3099-4FC4-A216-565866F1F560}" type="presParOf" srcId="{7EB8C9C2-56F7-45DD-A1D7-87F29C701F2D}" destId="{A8E42472-C1CE-4094-857C-98D7ECDB7B47}" srcOrd="1" destOrd="0" presId="urn:microsoft.com/office/officeart/2008/layout/HalfCircleOrganizationChart"/>
    <dgm:cxn modelId="{F0B0BC42-0ABF-487B-BC64-64193AE741FD}" type="presParOf" srcId="{7EB8C9C2-56F7-45DD-A1D7-87F29C701F2D}" destId="{57F54659-CEC2-4CDA-B451-40A628313E75}" srcOrd="2" destOrd="0" presId="urn:microsoft.com/office/officeart/2008/layout/HalfCircleOrganizationChart"/>
    <dgm:cxn modelId="{CC155E00-241E-4020-B59D-D956E0D64F08}" type="presParOf" srcId="{B77FB75C-2338-47C9-B244-82AEFBD08F35}" destId="{A4307017-85C8-4158-9BFD-E5BFB43E7FBF}" srcOrd="2" destOrd="0" presId="urn:microsoft.com/office/officeart/2008/layout/HalfCircleOrganizationChart"/>
    <dgm:cxn modelId="{1387A44B-207E-44EA-ACA3-365C8A775EF5}" type="presParOf" srcId="{B77FB75C-2338-47C9-B244-82AEFBD08F35}" destId="{8CAF0202-0CC8-4CCC-BE81-3D628EECE295}" srcOrd="3" destOrd="0" presId="urn:microsoft.com/office/officeart/2008/layout/HalfCircleOrganizationChart"/>
    <dgm:cxn modelId="{CDBF2A02-2EF6-4D54-9163-4CC19F330E47}" type="presParOf" srcId="{8CAF0202-0CC8-4CCC-BE81-3D628EECE295}" destId="{79974A94-F7B5-4B93-9EDC-53C60B71E9EB}" srcOrd="0" destOrd="0" presId="urn:microsoft.com/office/officeart/2008/layout/HalfCircleOrganizationChart"/>
    <dgm:cxn modelId="{F670F2FE-B173-40A5-88ED-BCC48C152353}" type="presParOf" srcId="{79974A94-F7B5-4B93-9EDC-53C60B71E9EB}" destId="{769276BA-0517-4E1F-8550-A7A0A3BA8F01}" srcOrd="0" destOrd="0" presId="urn:microsoft.com/office/officeart/2008/layout/HalfCircleOrganizationChart"/>
    <dgm:cxn modelId="{CBE3DBED-BE2C-4757-A99E-F1ECC5064978}" type="presParOf" srcId="{79974A94-F7B5-4B93-9EDC-53C60B71E9EB}" destId="{8EAA94A3-B27E-42A0-A761-01BF57341B9D}" srcOrd="1" destOrd="0" presId="urn:microsoft.com/office/officeart/2008/layout/HalfCircleOrganizationChart"/>
    <dgm:cxn modelId="{47046941-B36A-416E-8917-45FA809CD9E7}" type="presParOf" srcId="{79974A94-F7B5-4B93-9EDC-53C60B71E9EB}" destId="{DC46C373-CEC1-4A83-A300-10E3922B579F}" srcOrd="2" destOrd="0" presId="urn:microsoft.com/office/officeart/2008/layout/HalfCircleOrganizationChart"/>
    <dgm:cxn modelId="{DA40BA69-C5AA-4105-9C7D-C328875A0904}" type="presParOf" srcId="{79974A94-F7B5-4B93-9EDC-53C60B71E9EB}" destId="{95F53E78-4D22-4701-84E6-00437BF042BD}" srcOrd="3" destOrd="0" presId="urn:microsoft.com/office/officeart/2008/layout/HalfCircleOrganizationChart"/>
    <dgm:cxn modelId="{FDEEA653-6229-4BC9-A8A6-128C9CCA18FB}" type="presParOf" srcId="{8CAF0202-0CC8-4CCC-BE81-3D628EECE295}" destId="{AF8A23A7-AD42-40BD-9814-FBFB2C3F2A8E}" srcOrd="1" destOrd="0" presId="urn:microsoft.com/office/officeart/2008/layout/HalfCircleOrganizationChart"/>
    <dgm:cxn modelId="{BEC02393-3767-48D0-B504-CE988F9613E6}" type="presParOf" srcId="{8CAF0202-0CC8-4CCC-BE81-3D628EECE295}" destId="{BA770267-D967-42A4-B0C7-BC2B492B4DAF}" srcOrd="2" destOrd="0" presId="urn:microsoft.com/office/officeart/2008/layout/HalfCircleOrganizationChart"/>
    <dgm:cxn modelId="{2C90EE54-6453-4723-9EC8-027CA6AD10A8}" type="presParOf" srcId="{B77FB75C-2338-47C9-B244-82AEFBD08F35}" destId="{224A65D6-D49F-4ADD-A153-58E3F34A157F}" srcOrd="4" destOrd="0" presId="urn:microsoft.com/office/officeart/2008/layout/HalfCircleOrganizationChart"/>
    <dgm:cxn modelId="{D4613F9E-4619-45F3-9650-AB2DEBFA0EF9}" type="presParOf" srcId="{B77FB75C-2338-47C9-B244-82AEFBD08F35}" destId="{39BAD488-CD00-4BDA-B258-BC19ECC47B6D}" srcOrd="5" destOrd="0" presId="urn:microsoft.com/office/officeart/2008/layout/HalfCircleOrganizationChart"/>
    <dgm:cxn modelId="{5C08BFD3-62ED-4A7B-ABB6-D18A77204742}" type="presParOf" srcId="{39BAD488-CD00-4BDA-B258-BC19ECC47B6D}" destId="{BDE5696B-1C7C-487D-BF35-197CD5B2E2C6}" srcOrd="0" destOrd="0" presId="urn:microsoft.com/office/officeart/2008/layout/HalfCircleOrganizationChart"/>
    <dgm:cxn modelId="{4582DAC5-1870-480A-835C-2773F8D25C29}" type="presParOf" srcId="{BDE5696B-1C7C-487D-BF35-197CD5B2E2C6}" destId="{A4C2644D-F8F4-4AB1-9342-93980E21CE9E}" srcOrd="0" destOrd="0" presId="urn:microsoft.com/office/officeart/2008/layout/HalfCircleOrganizationChart"/>
    <dgm:cxn modelId="{AFEA2612-8DCB-494F-AA41-E48B8372B94F}" type="presParOf" srcId="{BDE5696B-1C7C-487D-BF35-197CD5B2E2C6}" destId="{D58CEC67-86A5-45E8-8FAA-BEB65BABF216}" srcOrd="1" destOrd="0" presId="urn:microsoft.com/office/officeart/2008/layout/HalfCircleOrganizationChart"/>
    <dgm:cxn modelId="{7AE82030-287F-41EE-9D11-3B1722E13910}" type="presParOf" srcId="{BDE5696B-1C7C-487D-BF35-197CD5B2E2C6}" destId="{8F57AF00-2620-4879-9F76-6329FBEFB188}" srcOrd="2" destOrd="0" presId="urn:microsoft.com/office/officeart/2008/layout/HalfCircleOrganizationChart"/>
    <dgm:cxn modelId="{60B8B66A-B725-4F69-9251-3D38D5FB0149}" type="presParOf" srcId="{BDE5696B-1C7C-487D-BF35-197CD5B2E2C6}" destId="{46CA0DFC-4F55-43BB-AADF-EFEE0C7125E8}" srcOrd="3" destOrd="0" presId="urn:microsoft.com/office/officeart/2008/layout/HalfCircleOrganizationChart"/>
    <dgm:cxn modelId="{3A654B95-6B92-43B9-8806-EF38F5776FA7}" type="presParOf" srcId="{39BAD488-CD00-4BDA-B258-BC19ECC47B6D}" destId="{5A9AF2ED-F70B-4CE2-87D2-CEA10750A6E0}" srcOrd="1" destOrd="0" presId="urn:microsoft.com/office/officeart/2008/layout/HalfCircleOrganizationChart"/>
    <dgm:cxn modelId="{200DDCBE-D9F9-4533-94B2-5121FF1E5317}" type="presParOf" srcId="{39BAD488-CD00-4BDA-B258-BC19ECC47B6D}" destId="{10324676-5AEA-4C3D-8C3F-21F202327E73}" srcOrd="2" destOrd="0" presId="urn:microsoft.com/office/officeart/2008/layout/HalfCircleOrganizationChart"/>
    <dgm:cxn modelId="{FE6D8295-EE49-467C-A2D7-557FACDEB753}" type="presParOf" srcId="{B77FB75C-2338-47C9-B244-82AEFBD08F35}" destId="{93BC23B0-DDD0-4157-9870-3D096EA8BFCA}" srcOrd="6" destOrd="0" presId="urn:microsoft.com/office/officeart/2008/layout/HalfCircleOrganizationChart"/>
    <dgm:cxn modelId="{03552ED2-0422-43D1-8700-80932A6F49EA}" type="presParOf" srcId="{B77FB75C-2338-47C9-B244-82AEFBD08F35}" destId="{F720B5C4-4C6F-4F14-B682-A8C099CA6EF8}" srcOrd="7" destOrd="0" presId="urn:microsoft.com/office/officeart/2008/layout/HalfCircleOrganizationChart"/>
    <dgm:cxn modelId="{97CA3407-1B8B-4288-99EF-1D7A6BBB045E}" type="presParOf" srcId="{F720B5C4-4C6F-4F14-B682-A8C099CA6EF8}" destId="{F9F4984B-E666-49AF-9FE1-C603298B4D38}" srcOrd="0" destOrd="0" presId="urn:microsoft.com/office/officeart/2008/layout/HalfCircleOrganizationChart"/>
    <dgm:cxn modelId="{7CD6AE72-259F-4AF9-9194-23F0B36BDEA9}" type="presParOf" srcId="{F9F4984B-E666-49AF-9FE1-C603298B4D38}" destId="{3BA6078B-1033-47C9-AC0E-32A47B5524C5}" srcOrd="0" destOrd="0" presId="urn:microsoft.com/office/officeart/2008/layout/HalfCircleOrganizationChart"/>
    <dgm:cxn modelId="{4F786A89-D9A0-46CD-B9F1-DC22EBA9F663}" type="presParOf" srcId="{F9F4984B-E666-49AF-9FE1-C603298B4D38}" destId="{602AB50D-1A30-46C4-ABBA-3C0424CD69C0}" srcOrd="1" destOrd="0" presId="urn:microsoft.com/office/officeart/2008/layout/HalfCircleOrganizationChart"/>
    <dgm:cxn modelId="{8C41B97B-BC79-416A-9A82-6627EE84A8CF}" type="presParOf" srcId="{F9F4984B-E666-49AF-9FE1-C603298B4D38}" destId="{3359E44F-A34B-4DC8-AA4B-8835E0022720}" srcOrd="2" destOrd="0" presId="urn:microsoft.com/office/officeart/2008/layout/HalfCircleOrganizationChart"/>
    <dgm:cxn modelId="{E3009DB0-0E84-4229-9B31-0ADDC893F67D}" type="presParOf" srcId="{F9F4984B-E666-49AF-9FE1-C603298B4D38}" destId="{1DD8A462-594F-4612-88F7-D36C5D6BC502}" srcOrd="3" destOrd="0" presId="urn:microsoft.com/office/officeart/2008/layout/HalfCircleOrganizationChart"/>
    <dgm:cxn modelId="{379B2B83-DDA2-431B-95CF-C51E5B2CF3A9}" type="presParOf" srcId="{F720B5C4-4C6F-4F14-B682-A8C099CA6EF8}" destId="{3CFC91F5-FC70-41D3-83B1-7D5FF0B0C41B}" srcOrd="1" destOrd="0" presId="urn:microsoft.com/office/officeart/2008/layout/HalfCircleOrganizationChart"/>
    <dgm:cxn modelId="{02AAB105-7861-4E9F-83E4-4B90D3F81B25}" type="presParOf" srcId="{F720B5C4-4C6F-4F14-B682-A8C099CA6EF8}" destId="{8FBA79B4-C901-41E0-9E66-CE354B2056EF}" srcOrd="2" destOrd="0" presId="urn:microsoft.com/office/officeart/2008/layout/HalfCircleOrganizationChart"/>
    <dgm:cxn modelId="{22612CB3-511D-44C6-B45F-9F58227384D7}" type="presParOf" srcId="{E6F59169-C45D-4118-A238-6D686B709E00}" destId="{6E6903A7-DF5C-47AD-8158-7A9435ECEAE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2273B-47E9-41A0-823B-36A196D9D1A0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0565FFB-0027-44B0-AE3D-FEF3CDE21AAD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Hacinamiento</a:t>
          </a:r>
        </a:p>
        <a:p>
          <a:r>
            <a:rPr lang="es-CO" dirty="0" smtClean="0">
              <a:solidFill>
                <a:schemeClr val="bg1"/>
              </a:solidFill>
            </a:rPr>
            <a:t>(como causa y efecto)</a:t>
          </a:r>
          <a:endParaRPr lang="es-CO" dirty="0">
            <a:solidFill>
              <a:schemeClr val="bg1"/>
            </a:solidFill>
          </a:endParaRPr>
        </a:p>
      </dgm:t>
    </dgm:pt>
    <dgm:pt modelId="{77B30359-375E-4430-9A85-E1BF52264295}" type="parTrans" cxnId="{9BA07F5A-381C-4F59-A55C-E2AACC74ADD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2174A5A-1384-4185-9F95-3F6B935E6235}" type="sibTrans" cxnId="{9BA07F5A-381C-4F59-A55C-E2AACC74ADD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74B1ED2-6116-4752-A4E2-48D38F28C695}">
      <dgm:prSet phldrT="[Texto]"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Carencia de control en el fenómeno de uso y abuso de SPA</a:t>
          </a:r>
          <a:endParaRPr lang="es-CO" dirty="0">
            <a:solidFill>
              <a:schemeClr val="bg1"/>
            </a:solidFill>
          </a:endParaRPr>
        </a:p>
      </dgm:t>
    </dgm:pt>
    <dgm:pt modelId="{D53FCFEA-F091-4F84-8C9D-A4FE9657C809}" type="parTrans" cxnId="{4882545F-7701-4209-861F-EA821AD7FAB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ED5FF54-B827-416F-BB75-D06AC66A418C}" type="sibTrans" cxnId="{4882545F-7701-4209-861F-EA821AD7FAB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77CDA66-C139-418C-96EF-95EAF96B6054}">
      <dgm:prSet phldrT="[Texto]"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Falencia en la garantía de los Derechos Humanos </a:t>
          </a:r>
          <a:endParaRPr lang="es-CO" dirty="0">
            <a:solidFill>
              <a:schemeClr val="bg1"/>
            </a:solidFill>
          </a:endParaRPr>
        </a:p>
      </dgm:t>
    </dgm:pt>
    <dgm:pt modelId="{30D036AB-56D6-4609-9FA8-F033B349FDCE}" type="parTrans" cxnId="{367EFCB8-283B-409A-93DB-898F80F0EC7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D74FEA9-AC1D-4E81-BF36-E8B812460A03}" type="sibTrans" cxnId="{367EFCB8-283B-409A-93DB-898F80F0EC7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87EC266-F978-4F28-A3E1-A483A74D3E97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Desconfianza social en los entes reguladores del crimen</a:t>
          </a:r>
          <a:endParaRPr lang="es-CO" dirty="0">
            <a:solidFill>
              <a:schemeClr val="bg1"/>
            </a:solidFill>
          </a:endParaRPr>
        </a:p>
      </dgm:t>
    </dgm:pt>
    <dgm:pt modelId="{0D8981CC-F698-4B5F-9524-6462D5C95BE6}" type="parTrans" cxnId="{8D51861B-8906-4B24-9BF2-68668D39B26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58A56C8-2AE7-4726-9104-8C96FCAEF625}" type="sibTrans" cxnId="{8D51861B-8906-4B24-9BF2-68668D39B26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F868B1F-2D8B-4DBB-8629-B08CA5D3D115}">
      <dgm:prSet phldrT="[Texto]"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Esfuerzo presupuestal para implementar políticas públicas de prevención y control del delito</a:t>
          </a:r>
          <a:endParaRPr lang="es-CO" dirty="0">
            <a:solidFill>
              <a:schemeClr val="bg1"/>
            </a:solidFill>
          </a:endParaRPr>
        </a:p>
      </dgm:t>
    </dgm:pt>
    <dgm:pt modelId="{3D71CBC0-0410-47DE-9AEF-9A55C4F22C23}" type="parTrans" cxnId="{1822928C-36EF-4479-B832-9962056F7C0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8B47D92-711B-4D5C-A474-79468A7647AD}" type="sibTrans" cxnId="{1822928C-36EF-4479-B832-9962056F7C0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FB5839C-DAEF-4DAD-B88C-8369671BD207}" type="pres">
      <dgm:prSet presAssocID="{3432273B-47E9-41A0-823B-36A196D9D1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35A1E9D-3172-4120-94C8-B73969E290D4}" type="pres">
      <dgm:prSet presAssocID="{20565FFB-0027-44B0-AE3D-FEF3CDE21AAD}" presName="dummy" presStyleCnt="0"/>
      <dgm:spPr/>
    </dgm:pt>
    <dgm:pt modelId="{639585BC-D080-4998-97C6-1346869B4E53}" type="pres">
      <dgm:prSet presAssocID="{20565FFB-0027-44B0-AE3D-FEF3CDE21AA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2D0E9C-3E15-4FB1-B4E1-C3E4504DB75A}" type="pres">
      <dgm:prSet presAssocID="{D2174A5A-1384-4185-9F95-3F6B935E6235}" presName="sibTrans" presStyleLbl="node1" presStyleIdx="0" presStyleCnt="5"/>
      <dgm:spPr/>
      <dgm:t>
        <a:bodyPr/>
        <a:lstStyle/>
        <a:p>
          <a:endParaRPr lang="es-CO"/>
        </a:p>
      </dgm:t>
    </dgm:pt>
    <dgm:pt modelId="{D54CC1B7-5614-4113-AFAD-E5766F23E269}" type="pres">
      <dgm:prSet presAssocID="{774B1ED2-6116-4752-A4E2-48D38F28C695}" presName="dummy" presStyleCnt="0"/>
      <dgm:spPr/>
    </dgm:pt>
    <dgm:pt modelId="{EFD7C821-915E-44DB-A107-4FED24B13342}" type="pres">
      <dgm:prSet presAssocID="{774B1ED2-6116-4752-A4E2-48D38F28C69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678C1F-01EA-4BD6-8424-0D8C49D77B18}" type="pres">
      <dgm:prSet presAssocID="{4ED5FF54-B827-416F-BB75-D06AC66A418C}" presName="sibTrans" presStyleLbl="node1" presStyleIdx="1" presStyleCnt="5"/>
      <dgm:spPr/>
      <dgm:t>
        <a:bodyPr/>
        <a:lstStyle/>
        <a:p>
          <a:endParaRPr lang="es-CO"/>
        </a:p>
      </dgm:t>
    </dgm:pt>
    <dgm:pt modelId="{CBE8F65F-0766-45CC-A814-108431AF95D8}" type="pres">
      <dgm:prSet presAssocID="{777CDA66-C139-418C-96EF-95EAF96B6054}" presName="dummy" presStyleCnt="0"/>
      <dgm:spPr/>
    </dgm:pt>
    <dgm:pt modelId="{FD0871E9-47D4-49AF-A636-A7D36F77BADA}" type="pres">
      <dgm:prSet presAssocID="{777CDA66-C139-418C-96EF-95EAF96B605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D01180-4B69-4E85-AA05-E387982E8281}" type="pres">
      <dgm:prSet presAssocID="{9D74FEA9-AC1D-4E81-BF36-E8B812460A03}" presName="sibTrans" presStyleLbl="node1" presStyleIdx="2" presStyleCnt="5"/>
      <dgm:spPr/>
      <dgm:t>
        <a:bodyPr/>
        <a:lstStyle/>
        <a:p>
          <a:endParaRPr lang="es-CO"/>
        </a:p>
      </dgm:t>
    </dgm:pt>
    <dgm:pt modelId="{DBBC1427-A5D3-4542-BD44-0DD95E289CB7}" type="pres">
      <dgm:prSet presAssocID="{A87EC266-F978-4F28-A3E1-A483A74D3E97}" presName="dummy" presStyleCnt="0"/>
      <dgm:spPr/>
    </dgm:pt>
    <dgm:pt modelId="{E6DE2739-6A5D-4314-8DF4-1938EFD144B4}" type="pres">
      <dgm:prSet presAssocID="{A87EC266-F978-4F28-A3E1-A483A74D3E9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27D6F9-C7EB-4FE3-97E3-FDEEC50C5830}" type="pres">
      <dgm:prSet presAssocID="{158A56C8-2AE7-4726-9104-8C96FCAEF625}" presName="sibTrans" presStyleLbl="node1" presStyleIdx="3" presStyleCnt="5"/>
      <dgm:spPr/>
      <dgm:t>
        <a:bodyPr/>
        <a:lstStyle/>
        <a:p>
          <a:endParaRPr lang="es-CO"/>
        </a:p>
      </dgm:t>
    </dgm:pt>
    <dgm:pt modelId="{BE9952F6-962A-451F-9434-41AAD4AAC905}" type="pres">
      <dgm:prSet presAssocID="{DF868B1F-2D8B-4DBB-8629-B08CA5D3D115}" presName="dummy" presStyleCnt="0"/>
      <dgm:spPr/>
    </dgm:pt>
    <dgm:pt modelId="{18370818-D9D1-4C3F-91F1-F35552BA8F25}" type="pres">
      <dgm:prSet presAssocID="{DF868B1F-2D8B-4DBB-8629-B08CA5D3D11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383EBC-FFDB-4CA7-A664-11B417164663}" type="pres">
      <dgm:prSet presAssocID="{E8B47D92-711B-4D5C-A474-79468A7647AD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8D51861B-8906-4B24-9BF2-68668D39B264}" srcId="{3432273B-47E9-41A0-823B-36A196D9D1A0}" destId="{A87EC266-F978-4F28-A3E1-A483A74D3E97}" srcOrd="3" destOrd="0" parTransId="{0D8981CC-F698-4B5F-9524-6462D5C95BE6}" sibTransId="{158A56C8-2AE7-4726-9104-8C96FCAEF625}"/>
    <dgm:cxn modelId="{C617096B-BCE8-4151-9504-8D338D9A3856}" type="presOf" srcId="{9D74FEA9-AC1D-4E81-BF36-E8B812460A03}" destId="{60D01180-4B69-4E85-AA05-E387982E8281}" srcOrd="0" destOrd="0" presId="urn:microsoft.com/office/officeart/2005/8/layout/cycle1"/>
    <dgm:cxn modelId="{85B71021-29A7-475F-BE92-530EA769B0AD}" type="presOf" srcId="{4ED5FF54-B827-416F-BB75-D06AC66A418C}" destId="{D3678C1F-01EA-4BD6-8424-0D8C49D77B18}" srcOrd="0" destOrd="0" presId="urn:microsoft.com/office/officeart/2005/8/layout/cycle1"/>
    <dgm:cxn modelId="{B89DF987-8866-4523-8CBB-5E9AC73F4855}" type="presOf" srcId="{A87EC266-F978-4F28-A3E1-A483A74D3E97}" destId="{E6DE2739-6A5D-4314-8DF4-1938EFD144B4}" srcOrd="0" destOrd="0" presId="urn:microsoft.com/office/officeart/2005/8/layout/cycle1"/>
    <dgm:cxn modelId="{69B68463-FBF0-4461-8A6F-58270CFBB6A2}" type="presOf" srcId="{E8B47D92-711B-4D5C-A474-79468A7647AD}" destId="{46383EBC-FFDB-4CA7-A664-11B417164663}" srcOrd="0" destOrd="0" presId="urn:microsoft.com/office/officeart/2005/8/layout/cycle1"/>
    <dgm:cxn modelId="{3FCD98BA-29EA-41C5-B5AD-13360B925C9C}" type="presOf" srcId="{20565FFB-0027-44B0-AE3D-FEF3CDE21AAD}" destId="{639585BC-D080-4998-97C6-1346869B4E53}" srcOrd="0" destOrd="0" presId="urn:microsoft.com/office/officeart/2005/8/layout/cycle1"/>
    <dgm:cxn modelId="{367EFCB8-283B-409A-93DB-898F80F0EC7F}" srcId="{3432273B-47E9-41A0-823B-36A196D9D1A0}" destId="{777CDA66-C139-418C-96EF-95EAF96B6054}" srcOrd="2" destOrd="0" parTransId="{30D036AB-56D6-4609-9FA8-F033B349FDCE}" sibTransId="{9D74FEA9-AC1D-4E81-BF36-E8B812460A03}"/>
    <dgm:cxn modelId="{BA7256EA-0468-4079-ADD6-9C36F7CBFDB1}" type="presOf" srcId="{774B1ED2-6116-4752-A4E2-48D38F28C695}" destId="{EFD7C821-915E-44DB-A107-4FED24B13342}" srcOrd="0" destOrd="0" presId="urn:microsoft.com/office/officeart/2005/8/layout/cycle1"/>
    <dgm:cxn modelId="{9BA07F5A-381C-4F59-A55C-E2AACC74ADDA}" srcId="{3432273B-47E9-41A0-823B-36A196D9D1A0}" destId="{20565FFB-0027-44B0-AE3D-FEF3CDE21AAD}" srcOrd="0" destOrd="0" parTransId="{77B30359-375E-4430-9A85-E1BF52264295}" sibTransId="{D2174A5A-1384-4185-9F95-3F6B935E6235}"/>
    <dgm:cxn modelId="{A106A927-6DB5-4C71-940C-4FBC6CDA996A}" type="presOf" srcId="{3432273B-47E9-41A0-823B-36A196D9D1A0}" destId="{BFB5839C-DAEF-4DAD-B88C-8369671BD207}" srcOrd="0" destOrd="0" presId="urn:microsoft.com/office/officeart/2005/8/layout/cycle1"/>
    <dgm:cxn modelId="{1822928C-36EF-4479-B832-9962056F7C02}" srcId="{3432273B-47E9-41A0-823B-36A196D9D1A0}" destId="{DF868B1F-2D8B-4DBB-8629-B08CA5D3D115}" srcOrd="4" destOrd="0" parTransId="{3D71CBC0-0410-47DE-9AEF-9A55C4F22C23}" sibTransId="{E8B47D92-711B-4D5C-A474-79468A7647AD}"/>
    <dgm:cxn modelId="{705ED27A-D108-472D-B9E1-ABE81BE887DA}" type="presOf" srcId="{DF868B1F-2D8B-4DBB-8629-B08CA5D3D115}" destId="{18370818-D9D1-4C3F-91F1-F35552BA8F25}" srcOrd="0" destOrd="0" presId="urn:microsoft.com/office/officeart/2005/8/layout/cycle1"/>
    <dgm:cxn modelId="{87519AD6-BA5C-4A57-B20E-83241C2E864E}" type="presOf" srcId="{158A56C8-2AE7-4726-9104-8C96FCAEF625}" destId="{6127D6F9-C7EB-4FE3-97E3-FDEEC50C5830}" srcOrd="0" destOrd="0" presId="urn:microsoft.com/office/officeart/2005/8/layout/cycle1"/>
    <dgm:cxn modelId="{F276B777-1598-4D16-BD03-E5403EE245F0}" type="presOf" srcId="{777CDA66-C139-418C-96EF-95EAF96B6054}" destId="{FD0871E9-47D4-49AF-A636-A7D36F77BADA}" srcOrd="0" destOrd="0" presId="urn:microsoft.com/office/officeart/2005/8/layout/cycle1"/>
    <dgm:cxn modelId="{4882545F-7701-4209-861F-EA821AD7FABA}" srcId="{3432273B-47E9-41A0-823B-36A196D9D1A0}" destId="{774B1ED2-6116-4752-A4E2-48D38F28C695}" srcOrd="1" destOrd="0" parTransId="{D53FCFEA-F091-4F84-8C9D-A4FE9657C809}" sibTransId="{4ED5FF54-B827-416F-BB75-D06AC66A418C}"/>
    <dgm:cxn modelId="{52AB1A98-3E09-46B9-B9B4-8A35CC6FD568}" type="presOf" srcId="{D2174A5A-1384-4185-9F95-3F6B935E6235}" destId="{A92D0E9C-3E15-4FB1-B4E1-C3E4504DB75A}" srcOrd="0" destOrd="0" presId="urn:microsoft.com/office/officeart/2005/8/layout/cycle1"/>
    <dgm:cxn modelId="{0881A176-4BC3-45C7-AF5A-AA8BADAC5D26}" type="presParOf" srcId="{BFB5839C-DAEF-4DAD-B88C-8369671BD207}" destId="{A35A1E9D-3172-4120-94C8-B73969E290D4}" srcOrd="0" destOrd="0" presId="urn:microsoft.com/office/officeart/2005/8/layout/cycle1"/>
    <dgm:cxn modelId="{0DA6E8BF-0F4D-4CA5-85CA-10B66B4AA656}" type="presParOf" srcId="{BFB5839C-DAEF-4DAD-B88C-8369671BD207}" destId="{639585BC-D080-4998-97C6-1346869B4E53}" srcOrd="1" destOrd="0" presId="urn:microsoft.com/office/officeart/2005/8/layout/cycle1"/>
    <dgm:cxn modelId="{1B81D4E8-46D0-4177-932B-EE0E25156DCE}" type="presParOf" srcId="{BFB5839C-DAEF-4DAD-B88C-8369671BD207}" destId="{A92D0E9C-3E15-4FB1-B4E1-C3E4504DB75A}" srcOrd="2" destOrd="0" presId="urn:microsoft.com/office/officeart/2005/8/layout/cycle1"/>
    <dgm:cxn modelId="{D32D6145-566B-4A09-B197-39082D19EB61}" type="presParOf" srcId="{BFB5839C-DAEF-4DAD-B88C-8369671BD207}" destId="{D54CC1B7-5614-4113-AFAD-E5766F23E269}" srcOrd="3" destOrd="0" presId="urn:microsoft.com/office/officeart/2005/8/layout/cycle1"/>
    <dgm:cxn modelId="{9D572ED6-08BF-4A66-8A54-1FC3BED662E5}" type="presParOf" srcId="{BFB5839C-DAEF-4DAD-B88C-8369671BD207}" destId="{EFD7C821-915E-44DB-A107-4FED24B13342}" srcOrd="4" destOrd="0" presId="urn:microsoft.com/office/officeart/2005/8/layout/cycle1"/>
    <dgm:cxn modelId="{793A21EF-4CA4-4FED-AA79-9501306EFB1C}" type="presParOf" srcId="{BFB5839C-DAEF-4DAD-B88C-8369671BD207}" destId="{D3678C1F-01EA-4BD6-8424-0D8C49D77B18}" srcOrd="5" destOrd="0" presId="urn:microsoft.com/office/officeart/2005/8/layout/cycle1"/>
    <dgm:cxn modelId="{8E77C5C5-BEF2-42EA-8447-C333ACCA15B5}" type="presParOf" srcId="{BFB5839C-DAEF-4DAD-B88C-8369671BD207}" destId="{CBE8F65F-0766-45CC-A814-108431AF95D8}" srcOrd="6" destOrd="0" presId="urn:microsoft.com/office/officeart/2005/8/layout/cycle1"/>
    <dgm:cxn modelId="{3C9F8FC8-649C-4F72-AD15-A0809C268F8A}" type="presParOf" srcId="{BFB5839C-DAEF-4DAD-B88C-8369671BD207}" destId="{FD0871E9-47D4-49AF-A636-A7D36F77BADA}" srcOrd="7" destOrd="0" presId="urn:microsoft.com/office/officeart/2005/8/layout/cycle1"/>
    <dgm:cxn modelId="{A980EC40-D9FE-4A78-9594-1978222C6AA1}" type="presParOf" srcId="{BFB5839C-DAEF-4DAD-B88C-8369671BD207}" destId="{60D01180-4B69-4E85-AA05-E387982E8281}" srcOrd="8" destOrd="0" presId="urn:microsoft.com/office/officeart/2005/8/layout/cycle1"/>
    <dgm:cxn modelId="{067C1BFE-5702-4C0D-9C33-22863A0AD936}" type="presParOf" srcId="{BFB5839C-DAEF-4DAD-B88C-8369671BD207}" destId="{DBBC1427-A5D3-4542-BD44-0DD95E289CB7}" srcOrd="9" destOrd="0" presId="urn:microsoft.com/office/officeart/2005/8/layout/cycle1"/>
    <dgm:cxn modelId="{872A07AA-CF78-445B-9C2E-0FDB45365D43}" type="presParOf" srcId="{BFB5839C-DAEF-4DAD-B88C-8369671BD207}" destId="{E6DE2739-6A5D-4314-8DF4-1938EFD144B4}" srcOrd="10" destOrd="0" presId="urn:microsoft.com/office/officeart/2005/8/layout/cycle1"/>
    <dgm:cxn modelId="{11DF7F9B-DFD6-4234-8230-AB50E54A41B7}" type="presParOf" srcId="{BFB5839C-DAEF-4DAD-B88C-8369671BD207}" destId="{6127D6F9-C7EB-4FE3-97E3-FDEEC50C5830}" srcOrd="11" destOrd="0" presId="urn:microsoft.com/office/officeart/2005/8/layout/cycle1"/>
    <dgm:cxn modelId="{FE8865CE-01AC-4DAE-A953-30A1D7D3A241}" type="presParOf" srcId="{BFB5839C-DAEF-4DAD-B88C-8369671BD207}" destId="{BE9952F6-962A-451F-9434-41AAD4AAC905}" srcOrd="12" destOrd="0" presId="urn:microsoft.com/office/officeart/2005/8/layout/cycle1"/>
    <dgm:cxn modelId="{FA44902D-AC19-42ED-BA8A-9DDD9478A8C8}" type="presParOf" srcId="{BFB5839C-DAEF-4DAD-B88C-8369671BD207}" destId="{18370818-D9D1-4C3F-91F1-F35552BA8F25}" srcOrd="13" destOrd="0" presId="urn:microsoft.com/office/officeart/2005/8/layout/cycle1"/>
    <dgm:cxn modelId="{82FA9CB6-2ABF-4010-8FD0-9D7CCAF39185}" type="presParOf" srcId="{BFB5839C-DAEF-4DAD-B88C-8369671BD207}" destId="{46383EBC-FFDB-4CA7-A664-11B41716466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23696B-EE05-4219-BB20-C050520630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9E8303C-097A-4428-83A5-136EADCFBAE3}">
      <dgm:prSet phldrT="[Texto]" custT="1"/>
      <dgm:spPr/>
      <dgm:t>
        <a:bodyPr/>
        <a:lstStyle/>
        <a:p>
          <a:r>
            <a:rPr lang="es-CO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Reacción – Política de seguridad</a:t>
          </a:r>
          <a:endParaRPr lang="es-CO" sz="14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D636894-CAB4-4393-A5BF-DC55251A9DD8}" type="parTrans" cxnId="{AD3873BA-1FE5-4138-8645-A0F5E250C7E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4F22574-376C-4788-9A5E-06AAD5BB9C35}" type="sibTrans" cxnId="{AD3873BA-1FE5-4138-8645-A0F5E250C7E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66DF85E-8097-46E1-8EEE-61EF37F55AAD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bg1"/>
              </a:solidFill>
            </a:rPr>
            <a:t>116.773 internos</a:t>
          </a:r>
        </a:p>
        <a:p>
          <a:r>
            <a:rPr lang="es-CO" sz="1400" dirty="0" smtClean="0">
              <a:solidFill>
                <a:schemeClr val="bg1"/>
              </a:solidFill>
            </a:rPr>
            <a:t>(INPEC, 2018)</a:t>
          </a:r>
          <a:endParaRPr lang="es-CO" sz="1400" dirty="0">
            <a:solidFill>
              <a:schemeClr val="bg1"/>
            </a:solidFill>
          </a:endParaRPr>
        </a:p>
      </dgm:t>
    </dgm:pt>
    <dgm:pt modelId="{DB34517C-662A-48E9-BC1B-B68F819BD746}" type="parTrans" cxnId="{5B055D1C-BD7A-44A5-8B7A-BCFC6F35E2B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5A0BAA-D520-4E4E-A14A-14F40E784058}" type="sibTrans" cxnId="{5B055D1C-BD7A-44A5-8B7A-BCFC6F35E2B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DCBB5A6-950E-402D-A8BA-945210782C66}" type="pres">
      <dgm:prSet presAssocID="{5623696B-EE05-4219-BB20-C050520630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F59169-C45D-4118-A238-6D686B709E00}" type="pres">
      <dgm:prSet presAssocID="{19E8303C-097A-4428-83A5-136EADCFBAE3}" presName="hierRoot1" presStyleCnt="0">
        <dgm:presLayoutVars>
          <dgm:hierBranch val="init"/>
        </dgm:presLayoutVars>
      </dgm:prSet>
      <dgm:spPr/>
    </dgm:pt>
    <dgm:pt modelId="{55CA076A-3BC4-400E-A8A6-526BC37ECC52}" type="pres">
      <dgm:prSet presAssocID="{19E8303C-097A-4428-83A5-136EADCFBAE3}" presName="rootComposite1" presStyleCnt="0"/>
      <dgm:spPr/>
    </dgm:pt>
    <dgm:pt modelId="{07A2AFB4-FBA2-4095-AD09-F2F33587A351}" type="pres">
      <dgm:prSet presAssocID="{19E8303C-097A-4428-83A5-136EADCFBAE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9422DB8-C797-4924-99D7-1E1D885962BE}" type="pres">
      <dgm:prSet presAssocID="{19E8303C-097A-4428-83A5-136EADCFBAE3}" presName="topArc1" presStyleLbl="parChTrans1D1" presStyleIdx="0" presStyleCnt="4"/>
      <dgm:spPr/>
    </dgm:pt>
    <dgm:pt modelId="{474003AA-AA9A-464E-B8AD-114902FFC33E}" type="pres">
      <dgm:prSet presAssocID="{19E8303C-097A-4428-83A5-136EADCFBAE3}" presName="bottomArc1" presStyleLbl="parChTrans1D1" presStyleIdx="1" presStyleCnt="4"/>
      <dgm:spPr/>
    </dgm:pt>
    <dgm:pt modelId="{C288878D-AE38-4923-B51D-2EAF2EDBE209}" type="pres">
      <dgm:prSet presAssocID="{19E8303C-097A-4428-83A5-136EADCFBAE3}" presName="topConnNode1" presStyleLbl="node1" presStyleIdx="0" presStyleCnt="0"/>
      <dgm:spPr/>
      <dgm:t>
        <a:bodyPr/>
        <a:lstStyle/>
        <a:p>
          <a:endParaRPr lang="es-CO"/>
        </a:p>
      </dgm:t>
    </dgm:pt>
    <dgm:pt modelId="{B77FB75C-2338-47C9-B244-82AEFBD08F35}" type="pres">
      <dgm:prSet presAssocID="{19E8303C-097A-4428-83A5-136EADCFBAE3}" presName="hierChild2" presStyleCnt="0"/>
      <dgm:spPr/>
    </dgm:pt>
    <dgm:pt modelId="{0075D00C-7019-43B4-AD0A-C608A3335C04}" type="pres">
      <dgm:prSet presAssocID="{DB34517C-662A-48E9-BC1B-B68F819BD746}" presName="Name28" presStyleLbl="parChTrans1D2" presStyleIdx="0" presStyleCnt="1"/>
      <dgm:spPr/>
      <dgm:t>
        <a:bodyPr/>
        <a:lstStyle/>
        <a:p>
          <a:endParaRPr lang="es-CO"/>
        </a:p>
      </dgm:t>
    </dgm:pt>
    <dgm:pt modelId="{7EB8C9C2-56F7-45DD-A1D7-87F29C701F2D}" type="pres">
      <dgm:prSet presAssocID="{F66DF85E-8097-46E1-8EEE-61EF37F55AAD}" presName="hierRoot2" presStyleCnt="0">
        <dgm:presLayoutVars>
          <dgm:hierBranch val="init"/>
        </dgm:presLayoutVars>
      </dgm:prSet>
      <dgm:spPr/>
    </dgm:pt>
    <dgm:pt modelId="{32584077-AE3C-4A8A-A131-7F5F1D71FAA6}" type="pres">
      <dgm:prSet presAssocID="{F66DF85E-8097-46E1-8EEE-61EF37F55AAD}" presName="rootComposite2" presStyleCnt="0"/>
      <dgm:spPr/>
    </dgm:pt>
    <dgm:pt modelId="{CDD9833A-F77C-4780-8B92-3D9E2C5CEAC1}" type="pres">
      <dgm:prSet presAssocID="{F66DF85E-8097-46E1-8EEE-61EF37F55AA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AD7CDA-C589-42D9-90D6-D225452987FC}" type="pres">
      <dgm:prSet presAssocID="{F66DF85E-8097-46E1-8EEE-61EF37F55AAD}" presName="topArc2" presStyleLbl="parChTrans1D1" presStyleIdx="2" presStyleCnt="4"/>
      <dgm:spPr/>
    </dgm:pt>
    <dgm:pt modelId="{8524189B-E4A2-4210-8B25-8B6C3ABF96A2}" type="pres">
      <dgm:prSet presAssocID="{F66DF85E-8097-46E1-8EEE-61EF37F55AAD}" presName="bottomArc2" presStyleLbl="parChTrans1D1" presStyleIdx="3" presStyleCnt="4"/>
      <dgm:spPr/>
    </dgm:pt>
    <dgm:pt modelId="{26C40665-C724-4A2F-836A-9A502AC290F3}" type="pres">
      <dgm:prSet presAssocID="{F66DF85E-8097-46E1-8EEE-61EF37F55AAD}" presName="topConnNode2" presStyleLbl="node2" presStyleIdx="0" presStyleCnt="0"/>
      <dgm:spPr/>
      <dgm:t>
        <a:bodyPr/>
        <a:lstStyle/>
        <a:p>
          <a:endParaRPr lang="es-CO"/>
        </a:p>
      </dgm:t>
    </dgm:pt>
    <dgm:pt modelId="{A8E42472-C1CE-4094-857C-98D7ECDB7B47}" type="pres">
      <dgm:prSet presAssocID="{F66DF85E-8097-46E1-8EEE-61EF37F55AAD}" presName="hierChild4" presStyleCnt="0"/>
      <dgm:spPr/>
    </dgm:pt>
    <dgm:pt modelId="{57F54659-CEC2-4CDA-B451-40A628313E75}" type="pres">
      <dgm:prSet presAssocID="{F66DF85E-8097-46E1-8EEE-61EF37F55AAD}" presName="hierChild5" presStyleCnt="0"/>
      <dgm:spPr/>
    </dgm:pt>
    <dgm:pt modelId="{6E6903A7-DF5C-47AD-8158-7A9435ECEAEC}" type="pres">
      <dgm:prSet presAssocID="{19E8303C-097A-4428-83A5-136EADCFBAE3}" presName="hierChild3" presStyleCnt="0"/>
      <dgm:spPr/>
    </dgm:pt>
  </dgm:ptLst>
  <dgm:cxnLst>
    <dgm:cxn modelId="{AD3873BA-1FE5-4138-8645-A0F5E250C7E0}" srcId="{5623696B-EE05-4219-BB20-C05052063085}" destId="{19E8303C-097A-4428-83A5-136EADCFBAE3}" srcOrd="0" destOrd="0" parTransId="{DD636894-CAB4-4393-A5BF-DC55251A9DD8}" sibTransId="{F4F22574-376C-4788-9A5E-06AAD5BB9C35}"/>
    <dgm:cxn modelId="{6ED756A0-8A35-43A1-A8D3-E91EF7687F3D}" type="presOf" srcId="{19E8303C-097A-4428-83A5-136EADCFBAE3}" destId="{C288878D-AE38-4923-B51D-2EAF2EDBE209}" srcOrd="1" destOrd="0" presId="urn:microsoft.com/office/officeart/2008/layout/HalfCircleOrganizationChart"/>
    <dgm:cxn modelId="{EFEA0A15-D09B-46FD-A00A-5D3C8E436CF4}" type="presOf" srcId="{19E8303C-097A-4428-83A5-136EADCFBAE3}" destId="{07A2AFB4-FBA2-4095-AD09-F2F33587A351}" srcOrd="0" destOrd="0" presId="urn:microsoft.com/office/officeart/2008/layout/HalfCircleOrganizationChart"/>
    <dgm:cxn modelId="{39D879ED-9B54-4F72-8F66-C5A0A40134A9}" type="presOf" srcId="{F66DF85E-8097-46E1-8EEE-61EF37F55AAD}" destId="{26C40665-C724-4A2F-836A-9A502AC290F3}" srcOrd="1" destOrd="0" presId="urn:microsoft.com/office/officeart/2008/layout/HalfCircleOrganizationChart"/>
    <dgm:cxn modelId="{B2223D99-01CC-4366-B0A4-379B6B1D9D5B}" type="presOf" srcId="{5623696B-EE05-4219-BB20-C05052063085}" destId="{EDCBB5A6-950E-402D-A8BA-945210782C66}" srcOrd="0" destOrd="0" presId="urn:microsoft.com/office/officeart/2008/layout/HalfCircleOrganizationChart"/>
    <dgm:cxn modelId="{5B055D1C-BD7A-44A5-8B7A-BCFC6F35E2B2}" srcId="{19E8303C-097A-4428-83A5-136EADCFBAE3}" destId="{F66DF85E-8097-46E1-8EEE-61EF37F55AAD}" srcOrd="0" destOrd="0" parTransId="{DB34517C-662A-48E9-BC1B-B68F819BD746}" sibTransId="{F25A0BAA-D520-4E4E-A14A-14F40E784058}"/>
    <dgm:cxn modelId="{EC7E5937-9ABA-472E-9CBA-2988EEFD4095}" type="presOf" srcId="{F66DF85E-8097-46E1-8EEE-61EF37F55AAD}" destId="{CDD9833A-F77C-4780-8B92-3D9E2C5CEAC1}" srcOrd="0" destOrd="0" presId="urn:microsoft.com/office/officeart/2008/layout/HalfCircleOrganizationChart"/>
    <dgm:cxn modelId="{792FA3F5-538C-47A6-956A-87609C0D5AA0}" type="presOf" srcId="{DB34517C-662A-48E9-BC1B-B68F819BD746}" destId="{0075D00C-7019-43B4-AD0A-C608A3335C04}" srcOrd="0" destOrd="0" presId="urn:microsoft.com/office/officeart/2008/layout/HalfCircleOrganizationChart"/>
    <dgm:cxn modelId="{5464B63D-85F7-4CD9-9788-0C51D3EDB4DC}" type="presParOf" srcId="{EDCBB5A6-950E-402D-A8BA-945210782C66}" destId="{E6F59169-C45D-4118-A238-6D686B709E00}" srcOrd="0" destOrd="0" presId="urn:microsoft.com/office/officeart/2008/layout/HalfCircleOrganizationChart"/>
    <dgm:cxn modelId="{762CACAC-1090-40D7-9E26-22640DAF125C}" type="presParOf" srcId="{E6F59169-C45D-4118-A238-6D686B709E00}" destId="{55CA076A-3BC4-400E-A8A6-526BC37ECC52}" srcOrd="0" destOrd="0" presId="urn:microsoft.com/office/officeart/2008/layout/HalfCircleOrganizationChart"/>
    <dgm:cxn modelId="{F242A70E-C6C2-46A4-A308-21A3A66F983E}" type="presParOf" srcId="{55CA076A-3BC4-400E-A8A6-526BC37ECC52}" destId="{07A2AFB4-FBA2-4095-AD09-F2F33587A351}" srcOrd="0" destOrd="0" presId="urn:microsoft.com/office/officeart/2008/layout/HalfCircleOrganizationChart"/>
    <dgm:cxn modelId="{9FF295E1-6DE8-46D9-942C-DFA9E09D6A0D}" type="presParOf" srcId="{55CA076A-3BC4-400E-A8A6-526BC37ECC52}" destId="{69422DB8-C797-4924-99D7-1E1D885962BE}" srcOrd="1" destOrd="0" presId="urn:microsoft.com/office/officeart/2008/layout/HalfCircleOrganizationChart"/>
    <dgm:cxn modelId="{3131603E-038C-4404-B7DE-1962DD7056C3}" type="presParOf" srcId="{55CA076A-3BC4-400E-A8A6-526BC37ECC52}" destId="{474003AA-AA9A-464E-B8AD-114902FFC33E}" srcOrd="2" destOrd="0" presId="urn:microsoft.com/office/officeart/2008/layout/HalfCircleOrganizationChart"/>
    <dgm:cxn modelId="{DA5D8060-9D0E-4DE2-ABEC-8BBB19137ABE}" type="presParOf" srcId="{55CA076A-3BC4-400E-A8A6-526BC37ECC52}" destId="{C288878D-AE38-4923-B51D-2EAF2EDBE209}" srcOrd="3" destOrd="0" presId="urn:microsoft.com/office/officeart/2008/layout/HalfCircleOrganizationChart"/>
    <dgm:cxn modelId="{476634B4-AC11-4214-8EEF-D2CD4647BF8F}" type="presParOf" srcId="{E6F59169-C45D-4118-A238-6D686B709E00}" destId="{B77FB75C-2338-47C9-B244-82AEFBD08F35}" srcOrd="1" destOrd="0" presId="urn:microsoft.com/office/officeart/2008/layout/HalfCircleOrganizationChart"/>
    <dgm:cxn modelId="{3A9A4597-9B1E-438E-93A0-80F21094EAE8}" type="presParOf" srcId="{B77FB75C-2338-47C9-B244-82AEFBD08F35}" destId="{0075D00C-7019-43B4-AD0A-C608A3335C04}" srcOrd="0" destOrd="0" presId="urn:microsoft.com/office/officeart/2008/layout/HalfCircleOrganizationChart"/>
    <dgm:cxn modelId="{1B0D4CD6-AD4A-4DB2-BE28-172959D2B6A2}" type="presParOf" srcId="{B77FB75C-2338-47C9-B244-82AEFBD08F35}" destId="{7EB8C9C2-56F7-45DD-A1D7-87F29C701F2D}" srcOrd="1" destOrd="0" presId="urn:microsoft.com/office/officeart/2008/layout/HalfCircleOrganizationChart"/>
    <dgm:cxn modelId="{6C48A962-14EF-45D0-83F5-FD586A09EE11}" type="presParOf" srcId="{7EB8C9C2-56F7-45DD-A1D7-87F29C701F2D}" destId="{32584077-AE3C-4A8A-A131-7F5F1D71FAA6}" srcOrd="0" destOrd="0" presId="urn:microsoft.com/office/officeart/2008/layout/HalfCircleOrganizationChart"/>
    <dgm:cxn modelId="{CDEE4191-76B7-4F0D-8E20-CBD28DF0A779}" type="presParOf" srcId="{32584077-AE3C-4A8A-A131-7F5F1D71FAA6}" destId="{CDD9833A-F77C-4780-8B92-3D9E2C5CEAC1}" srcOrd="0" destOrd="0" presId="urn:microsoft.com/office/officeart/2008/layout/HalfCircleOrganizationChart"/>
    <dgm:cxn modelId="{C45452CC-F646-4147-AF17-04C1CC3802AF}" type="presParOf" srcId="{32584077-AE3C-4A8A-A131-7F5F1D71FAA6}" destId="{A8AD7CDA-C589-42D9-90D6-D225452987FC}" srcOrd="1" destOrd="0" presId="urn:microsoft.com/office/officeart/2008/layout/HalfCircleOrganizationChart"/>
    <dgm:cxn modelId="{51DF6D07-12FC-4659-ACDA-79B5CF07596F}" type="presParOf" srcId="{32584077-AE3C-4A8A-A131-7F5F1D71FAA6}" destId="{8524189B-E4A2-4210-8B25-8B6C3ABF96A2}" srcOrd="2" destOrd="0" presId="urn:microsoft.com/office/officeart/2008/layout/HalfCircleOrganizationChart"/>
    <dgm:cxn modelId="{21042FE8-DE50-43AA-A7A4-D0A14ABAFF21}" type="presParOf" srcId="{32584077-AE3C-4A8A-A131-7F5F1D71FAA6}" destId="{26C40665-C724-4A2F-836A-9A502AC290F3}" srcOrd="3" destOrd="0" presId="urn:microsoft.com/office/officeart/2008/layout/HalfCircleOrganizationChart"/>
    <dgm:cxn modelId="{DE6A0453-A82A-48E5-B8F3-4A581F37490D}" type="presParOf" srcId="{7EB8C9C2-56F7-45DD-A1D7-87F29C701F2D}" destId="{A8E42472-C1CE-4094-857C-98D7ECDB7B47}" srcOrd="1" destOrd="0" presId="urn:microsoft.com/office/officeart/2008/layout/HalfCircleOrganizationChart"/>
    <dgm:cxn modelId="{C05E74E5-BE97-4A88-96A8-0AFC2C31908E}" type="presParOf" srcId="{7EB8C9C2-56F7-45DD-A1D7-87F29C701F2D}" destId="{57F54659-CEC2-4CDA-B451-40A628313E75}" srcOrd="2" destOrd="0" presId="urn:microsoft.com/office/officeart/2008/layout/HalfCircleOrganizationChart"/>
    <dgm:cxn modelId="{27E66EF6-1A2A-475A-A40C-B602142FA69C}" type="presParOf" srcId="{E6F59169-C45D-4118-A238-6D686B709E00}" destId="{6E6903A7-DF5C-47AD-8158-7A9435ECEAE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52A838-457A-469E-934A-6E6B2458CF8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2D9E48D-83AF-4BD9-86ED-08C30CBBDEB5}">
      <dgm:prSet phldrT="[Texto]" custT="1"/>
      <dgm:spPr/>
      <dgm:t>
        <a:bodyPr/>
        <a:lstStyle/>
        <a:p>
          <a:r>
            <a:rPr lang="es-CO" sz="2400" b="1" i="0" dirty="0" smtClean="0">
              <a:latin typeface="Agency FB" panose="020B0503020202020204" pitchFamily="34" charset="0"/>
            </a:rPr>
            <a:t>Modelos explicativos de la reincidencia</a:t>
          </a:r>
          <a:endParaRPr lang="es-CO" sz="2400" b="1" i="0" dirty="0">
            <a:latin typeface="Agency FB" panose="020B0503020202020204" pitchFamily="34" charset="0"/>
          </a:endParaRPr>
        </a:p>
      </dgm:t>
    </dgm:pt>
    <dgm:pt modelId="{D85F7734-44BC-41D2-8F9B-E9CE2D67F051}" type="parTrans" cxnId="{70D78359-2B1C-49D5-A676-BDF3779E3F18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312E31C4-3A02-4182-AEA8-8308107D0414}" type="sibTrans" cxnId="{70D78359-2B1C-49D5-A676-BDF3779E3F18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80494252-0828-43FC-84B2-0007CA8DAA0E}">
      <dgm:prSet phldrT="[Texto]"/>
      <dgm:spPr/>
      <dgm:t>
        <a:bodyPr/>
        <a:lstStyle/>
        <a:p>
          <a:r>
            <a:rPr lang="es-ES" i="0" dirty="0" smtClean="0">
              <a:latin typeface="Agency FB" panose="020B0503020202020204" pitchFamily="34" charset="0"/>
            </a:rPr>
            <a:t>Triple Riesgo Delictivo (TRD)</a:t>
          </a:r>
          <a:endParaRPr lang="es-CO" i="0" dirty="0">
            <a:latin typeface="Agency FB" panose="020B0503020202020204" pitchFamily="34" charset="0"/>
          </a:endParaRPr>
        </a:p>
      </dgm:t>
    </dgm:pt>
    <dgm:pt modelId="{6369B676-1E49-4363-8005-0736520D81F4}" type="parTrans" cxnId="{ED2B8D15-B6A0-405E-9794-F08ADD845D82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AE621503-559E-424E-8118-1E881B7229D0}" type="sibTrans" cxnId="{ED2B8D15-B6A0-405E-9794-F08ADD845D82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F0394769-848A-4F16-AFAE-C12F02CB89EC}">
      <dgm:prSet phldrT="[Texto]"/>
      <dgm:spPr/>
      <dgm:t>
        <a:bodyPr/>
        <a:lstStyle/>
        <a:p>
          <a:r>
            <a:rPr lang="es-CO" i="0" dirty="0" smtClean="0">
              <a:latin typeface="Agency FB" panose="020B0503020202020204" pitchFamily="34" charset="0"/>
            </a:rPr>
            <a:t>Individual</a:t>
          </a:r>
          <a:endParaRPr lang="es-CO" i="0" dirty="0">
            <a:latin typeface="Agency FB" panose="020B0503020202020204" pitchFamily="34" charset="0"/>
          </a:endParaRPr>
        </a:p>
      </dgm:t>
    </dgm:pt>
    <dgm:pt modelId="{76CD3C60-12C6-494A-AF7D-889532D0305C}" type="parTrans" cxnId="{EBFBDF13-09B3-43C8-8811-57799C5F4969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C63BF572-16B1-4829-A099-78FE4DB00695}" type="sibTrans" cxnId="{EBFBDF13-09B3-43C8-8811-57799C5F4969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17A7B320-2259-494F-A287-D2A5852C1DA8}">
      <dgm:prSet phldrT="[Texto]"/>
      <dgm:spPr/>
      <dgm:t>
        <a:bodyPr/>
        <a:lstStyle/>
        <a:p>
          <a:r>
            <a:rPr lang="es-CO" i="0" dirty="0" smtClean="0">
              <a:latin typeface="Agency FB" panose="020B0503020202020204" pitchFamily="34" charset="0"/>
            </a:rPr>
            <a:t>Fuentes de apoyo pro-social </a:t>
          </a:r>
          <a:endParaRPr lang="es-CO" i="0" dirty="0">
            <a:latin typeface="Agency FB" panose="020B0503020202020204" pitchFamily="34" charset="0"/>
          </a:endParaRPr>
        </a:p>
      </dgm:t>
    </dgm:pt>
    <dgm:pt modelId="{8D8AFA3B-92DB-4727-BB7F-AAFA511AF453}" type="parTrans" cxnId="{8B32B76E-10D8-44E2-95BC-799D8CC6DAB9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644A105E-06B5-4413-A051-A0EC109D90B7}" type="sibTrans" cxnId="{8B32B76E-10D8-44E2-95BC-799D8CC6DAB9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DF4EF2DB-BFFC-402A-8E0C-23BEA1982856}">
      <dgm:prSet phldrT="[Texto]"/>
      <dgm:spPr/>
      <dgm:t>
        <a:bodyPr/>
        <a:lstStyle/>
        <a:p>
          <a:r>
            <a:rPr lang="es-ES" b="0" i="0" dirty="0" smtClean="0">
              <a:latin typeface="Agency FB" panose="020B0503020202020204" pitchFamily="34" charset="0"/>
            </a:rPr>
            <a:t>Riesgo – Necesidad – Responsividad (RNR)</a:t>
          </a:r>
          <a:endParaRPr lang="es-CO" b="0" i="0" dirty="0">
            <a:latin typeface="Agency FB" panose="020B0503020202020204" pitchFamily="34" charset="0"/>
          </a:endParaRPr>
        </a:p>
      </dgm:t>
    </dgm:pt>
    <dgm:pt modelId="{492BB637-74E6-4BB5-9160-BAF8ABB81207}" type="parTrans" cxnId="{D52CC2F2-B510-4960-A752-29DBE4012C7E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D02EAB46-5B45-4D42-A87D-C4591197B7E5}" type="sibTrans" cxnId="{D52CC2F2-B510-4960-A752-29DBE4012C7E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2B48718B-1A2F-4AA8-AD1D-4F62DC220F5D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b="1" i="0" dirty="0" smtClean="0">
              <a:latin typeface="Agency FB" panose="020B0503020202020204" pitchFamily="34" charset="0"/>
            </a:rPr>
            <a:t>Dinámicas </a:t>
          </a:r>
          <a:endParaRPr lang="es-CO" b="1" i="0" dirty="0">
            <a:latin typeface="Agency FB" panose="020B0503020202020204" pitchFamily="34" charset="0"/>
          </a:endParaRPr>
        </a:p>
      </dgm:t>
    </dgm:pt>
    <dgm:pt modelId="{0A2BF6AB-A03B-4B8A-AFA9-8A4A5A61A1AB}" type="parTrans" cxnId="{60E6BBEC-109E-4C63-B365-97FF11643833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8803E580-6068-4895-86E7-02C2390F2602}" type="sibTrans" cxnId="{60E6BBEC-109E-4C63-B365-97FF11643833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5908F9F0-3EEE-4FAA-974B-578AD3A2C5D1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b="1" i="0" dirty="0" smtClean="0">
              <a:latin typeface="Agency FB" panose="020B0503020202020204" pitchFamily="34" charset="0"/>
            </a:rPr>
            <a:t>Estáticas</a:t>
          </a:r>
          <a:endParaRPr lang="es-CO" b="1" i="0" dirty="0">
            <a:latin typeface="Agency FB" panose="020B0503020202020204" pitchFamily="34" charset="0"/>
          </a:endParaRPr>
        </a:p>
      </dgm:t>
    </dgm:pt>
    <dgm:pt modelId="{A362178A-41AD-4AB0-A331-25D025F38CCC}" type="parTrans" cxnId="{6C36E302-48D8-4D3F-B70B-D500E7DB4C5F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ECB372D4-2C46-4BE1-99D2-CCB2F899D9A5}" type="sibTrans" cxnId="{6C36E302-48D8-4D3F-B70B-D500E7DB4C5F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39FF2BE0-C1F3-49B1-90B2-B735D18D2FBA}">
      <dgm:prSet phldrT="[Texto]"/>
      <dgm:spPr/>
      <dgm:t>
        <a:bodyPr/>
        <a:lstStyle/>
        <a:p>
          <a:r>
            <a:rPr lang="es-CO" i="0" dirty="0" smtClean="0">
              <a:latin typeface="Agency FB" panose="020B0503020202020204" pitchFamily="34" charset="0"/>
            </a:rPr>
            <a:t>Oportunidades delictivas</a:t>
          </a:r>
          <a:endParaRPr lang="es-CO" i="0" dirty="0">
            <a:latin typeface="Agency FB" panose="020B0503020202020204" pitchFamily="34" charset="0"/>
          </a:endParaRPr>
        </a:p>
      </dgm:t>
    </dgm:pt>
    <dgm:pt modelId="{26A37A81-C125-4B79-B855-B65592D4A7C6}" type="parTrans" cxnId="{18D60E79-3A08-4DAB-A4B1-DF56AAFE1537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D66C1C5E-ADDA-4E15-BC1E-A1A07417ED4E}" type="sibTrans" cxnId="{18D60E79-3A08-4DAB-A4B1-DF56AAFE1537}">
      <dgm:prSet/>
      <dgm:spPr/>
      <dgm:t>
        <a:bodyPr/>
        <a:lstStyle/>
        <a:p>
          <a:endParaRPr lang="es-CO" i="0">
            <a:latin typeface="Agency FB" panose="020B0503020202020204" pitchFamily="34" charset="0"/>
          </a:endParaRPr>
        </a:p>
      </dgm:t>
    </dgm:pt>
    <dgm:pt modelId="{F54D0AB4-FE23-424D-BF72-BECD14CB72A5}" type="pres">
      <dgm:prSet presAssocID="{2E52A838-457A-469E-934A-6E6B2458CF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6316779-0424-40AC-8572-98B20DACC3B7}" type="pres">
      <dgm:prSet presAssocID="{42D9E48D-83AF-4BD9-86ED-08C30CBBDEB5}" presName="root1" presStyleCnt="0"/>
      <dgm:spPr/>
      <dgm:t>
        <a:bodyPr/>
        <a:lstStyle/>
        <a:p>
          <a:endParaRPr lang="es-CO"/>
        </a:p>
      </dgm:t>
    </dgm:pt>
    <dgm:pt modelId="{05B26883-6292-4B01-8551-9F88B6AE5340}" type="pres">
      <dgm:prSet presAssocID="{42D9E48D-83AF-4BD9-86ED-08C30CBBDEB5}" presName="LevelOneTextNode" presStyleLbl="node0" presStyleIdx="0" presStyleCnt="1" custScaleY="160612" custLinFactNeighborY="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BF4151C-499B-4FD7-BA50-0C0F02C5B28F}" type="pres">
      <dgm:prSet presAssocID="{42D9E48D-83AF-4BD9-86ED-08C30CBBDEB5}" presName="level2hierChild" presStyleCnt="0"/>
      <dgm:spPr/>
      <dgm:t>
        <a:bodyPr/>
        <a:lstStyle/>
        <a:p>
          <a:endParaRPr lang="es-CO"/>
        </a:p>
      </dgm:t>
    </dgm:pt>
    <dgm:pt modelId="{B20C7B3F-3E7F-4D7C-A764-04704B983F55}" type="pres">
      <dgm:prSet presAssocID="{6369B676-1E49-4363-8005-0736520D81F4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A641D442-EB34-435F-A6E2-C5149F7645E0}" type="pres">
      <dgm:prSet presAssocID="{6369B676-1E49-4363-8005-0736520D81F4}" presName="connTx" presStyleLbl="parChTrans1D2" presStyleIdx="0" presStyleCnt="2"/>
      <dgm:spPr/>
      <dgm:t>
        <a:bodyPr/>
        <a:lstStyle/>
        <a:p>
          <a:endParaRPr lang="es-CO"/>
        </a:p>
      </dgm:t>
    </dgm:pt>
    <dgm:pt modelId="{68A946EE-D04E-4750-ACB5-C9C9DA54B297}" type="pres">
      <dgm:prSet presAssocID="{80494252-0828-43FC-84B2-0007CA8DAA0E}" presName="root2" presStyleCnt="0"/>
      <dgm:spPr/>
      <dgm:t>
        <a:bodyPr/>
        <a:lstStyle/>
        <a:p>
          <a:endParaRPr lang="es-CO"/>
        </a:p>
      </dgm:t>
    </dgm:pt>
    <dgm:pt modelId="{72550972-DDCB-4D72-B664-8F25BE105B1C}" type="pres">
      <dgm:prSet presAssocID="{80494252-0828-43FC-84B2-0007CA8DAA0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0A6906-BB68-4170-B18C-FCC0A8354C87}" type="pres">
      <dgm:prSet presAssocID="{80494252-0828-43FC-84B2-0007CA8DAA0E}" presName="level3hierChild" presStyleCnt="0"/>
      <dgm:spPr/>
      <dgm:t>
        <a:bodyPr/>
        <a:lstStyle/>
        <a:p>
          <a:endParaRPr lang="es-CO"/>
        </a:p>
      </dgm:t>
    </dgm:pt>
    <dgm:pt modelId="{A07FB312-032F-4239-B529-91FA5ECB8384}" type="pres">
      <dgm:prSet presAssocID="{76CD3C60-12C6-494A-AF7D-889532D0305C}" presName="conn2-1" presStyleLbl="parChTrans1D3" presStyleIdx="0" presStyleCnt="5"/>
      <dgm:spPr/>
      <dgm:t>
        <a:bodyPr/>
        <a:lstStyle/>
        <a:p>
          <a:endParaRPr lang="es-CO"/>
        </a:p>
      </dgm:t>
    </dgm:pt>
    <dgm:pt modelId="{FE45C33B-0827-40E8-A8E0-4B1DEDD23413}" type="pres">
      <dgm:prSet presAssocID="{76CD3C60-12C6-494A-AF7D-889532D0305C}" presName="connTx" presStyleLbl="parChTrans1D3" presStyleIdx="0" presStyleCnt="5"/>
      <dgm:spPr/>
      <dgm:t>
        <a:bodyPr/>
        <a:lstStyle/>
        <a:p>
          <a:endParaRPr lang="es-CO"/>
        </a:p>
      </dgm:t>
    </dgm:pt>
    <dgm:pt modelId="{EB89091A-1CB6-47C6-9316-94125F3FABC5}" type="pres">
      <dgm:prSet presAssocID="{F0394769-848A-4F16-AFAE-C12F02CB89EC}" presName="root2" presStyleCnt="0"/>
      <dgm:spPr/>
      <dgm:t>
        <a:bodyPr/>
        <a:lstStyle/>
        <a:p>
          <a:endParaRPr lang="es-CO"/>
        </a:p>
      </dgm:t>
    </dgm:pt>
    <dgm:pt modelId="{C2729CAB-327E-47F0-836A-B66E9F305D3C}" type="pres">
      <dgm:prSet presAssocID="{F0394769-848A-4F16-AFAE-C12F02CB89E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9BF704B-4E58-455C-9271-72BC81E1ACC0}" type="pres">
      <dgm:prSet presAssocID="{F0394769-848A-4F16-AFAE-C12F02CB89EC}" presName="level3hierChild" presStyleCnt="0"/>
      <dgm:spPr/>
      <dgm:t>
        <a:bodyPr/>
        <a:lstStyle/>
        <a:p>
          <a:endParaRPr lang="es-CO"/>
        </a:p>
      </dgm:t>
    </dgm:pt>
    <dgm:pt modelId="{E860D08B-97AB-4CE9-A649-B41F64093F22}" type="pres">
      <dgm:prSet presAssocID="{8D8AFA3B-92DB-4727-BB7F-AAFA511AF453}" presName="conn2-1" presStyleLbl="parChTrans1D3" presStyleIdx="1" presStyleCnt="5"/>
      <dgm:spPr/>
      <dgm:t>
        <a:bodyPr/>
        <a:lstStyle/>
        <a:p>
          <a:endParaRPr lang="es-CO"/>
        </a:p>
      </dgm:t>
    </dgm:pt>
    <dgm:pt modelId="{7802FD87-15BC-4255-B2C3-90FF122AE329}" type="pres">
      <dgm:prSet presAssocID="{8D8AFA3B-92DB-4727-BB7F-AAFA511AF453}" presName="connTx" presStyleLbl="parChTrans1D3" presStyleIdx="1" presStyleCnt="5"/>
      <dgm:spPr/>
      <dgm:t>
        <a:bodyPr/>
        <a:lstStyle/>
        <a:p>
          <a:endParaRPr lang="es-CO"/>
        </a:p>
      </dgm:t>
    </dgm:pt>
    <dgm:pt modelId="{A176848B-D94B-443E-99EB-E013E0505C90}" type="pres">
      <dgm:prSet presAssocID="{17A7B320-2259-494F-A287-D2A5852C1DA8}" presName="root2" presStyleCnt="0"/>
      <dgm:spPr/>
      <dgm:t>
        <a:bodyPr/>
        <a:lstStyle/>
        <a:p>
          <a:endParaRPr lang="es-CO"/>
        </a:p>
      </dgm:t>
    </dgm:pt>
    <dgm:pt modelId="{D9E1BF55-7B2A-4937-981D-95676C10C32D}" type="pres">
      <dgm:prSet presAssocID="{17A7B320-2259-494F-A287-D2A5852C1DA8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008D54D-2BE0-424A-80C5-1CAA44655E61}" type="pres">
      <dgm:prSet presAssocID="{17A7B320-2259-494F-A287-D2A5852C1DA8}" presName="level3hierChild" presStyleCnt="0"/>
      <dgm:spPr/>
      <dgm:t>
        <a:bodyPr/>
        <a:lstStyle/>
        <a:p>
          <a:endParaRPr lang="es-CO"/>
        </a:p>
      </dgm:t>
    </dgm:pt>
    <dgm:pt modelId="{A0E2A5E2-46EE-49C4-AFCB-42ADEA875498}" type="pres">
      <dgm:prSet presAssocID="{26A37A81-C125-4B79-B855-B65592D4A7C6}" presName="conn2-1" presStyleLbl="parChTrans1D3" presStyleIdx="2" presStyleCnt="5"/>
      <dgm:spPr/>
      <dgm:t>
        <a:bodyPr/>
        <a:lstStyle/>
        <a:p>
          <a:endParaRPr lang="es-CO"/>
        </a:p>
      </dgm:t>
    </dgm:pt>
    <dgm:pt modelId="{54DBB02C-674E-42B7-9D68-0FB73A3D34C0}" type="pres">
      <dgm:prSet presAssocID="{26A37A81-C125-4B79-B855-B65592D4A7C6}" presName="connTx" presStyleLbl="parChTrans1D3" presStyleIdx="2" presStyleCnt="5"/>
      <dgm:spPr/>
      <dgm:t>
        <a:bodyPr/>
        <a:lstStyle/>
        <a:p>
          <a:endParaRPr lang="es-CO"/>
        </a:p>
      </dgm:t>
    </dgm:pt>
    <dgm:pt modelId="{F8A68108-1934-461D-98CE-A9E7DF115F54}" type="pres">
      <dgm:prSet presAssocID="{39FF2BE0-C1F3-49B1-90B2-B735D18D2FBA}" presName="root2" presStyleCnt="0"/>
      <dgm:spPr/>
      <dgm:t>
        <a:bodyPr/>
        <a:lstStyle/>
        <a:p>
          <a:endParaRPr lang="es-CO"/>
        </a:p>
      </dgm:t>
    </dgm:pt>
    <dgm:pt modelId="{5D3B5A97-E501-4691-B690-2C8C0235F1A7}" type="pres">
      <dgm:prSet presAssocID="{39FF2BE0-C1F3-49B1-90B2-B735D18D2FB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7CA82B2-3B2C-46B6-BA74-7266F044B9BF}" type="pres">
      <dgm:prSet presAssocID="{39FF2BE0-C1F3-49B1-90B2-B735D18D2FBA}" presName="level3hierChild" presStyleCnt="0"/>
      <dgm:spPr/>
      <dgm:t>
        <a:bodyPr/>
        <a:lstStyle/>
        <a:p>
          <a:endParaRPr lang="es-CO"/>
        </a:p>
      </dgm:t>
    </dgm:pt>
    <dgm:pt modelId="{65231249-1422-48DB-AFFD-1A2BA54F3004}" type="pres">
      <dgm:prSet presAssocID="{492BB637-74E6-4BB5-9160-BAF8ABB81207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483FED5F-43A5-4C84-9E78-63CD8F9B485F}" type="pres">
      <dgm:prSet presAssocID="{492BB637-74E6-4BB5-9160-BAF8ABB81207}" presName="connTx" presStyleLbl="parChTrans1D2" presStyleIdx="1" presStyleCnt="2"/>
      <dgm:spPr/>
      <dgm:t>
        <a:bodyPr/>
        <a:lstStyle/>
        <a:p>
          <a:endParaRPr lang="es-CO"/>
        </a:p>
      </dgm:t>
    </dgm:pt>
    <dgm:pt modelId="{D516B2A3-05BA-4BD1-9803-1DD7BA1356A7}" type="pres">
      <dgm:prSet presAssocID="{DF4EF2DB-BFFC-402A-8E0C-23BEA1982856}" presName="root2" presStyleCnt="0"/>
      <dgm:spPr/>
      <dgm:t>
        <a:bodyPr/>
        <a:lstStyle/>
        <a:p>
          <a:endParaRPr lang="es-CO"/>
        </a:p>
      </dgm:t>
    </dgm:pt>
    <dgm:pt modelId="{9A30CEFE-445C-48AD-8E7E-E0DBC84C5A77}" type="pres">
      <dgm:prSet presAssocID="{DF4EF2DB-BFFC-402A-8E0C-23BEA198285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3474E9-1484-4B71-AE3B-BF1FAE99DA77}" type="pres">
      <dgm:prSet presAssocID="{DF4EF2DB-BFFC-402A-8E0C-23BEA1982856}" presName="level3hierChild" presStyleCnt="0"/>
      <dgm:spPr/>
      <dgm:t>
        <a:bodyPr/>
        <a:lstStyle/>
        <a:p>
          <a:endParaRPr lang="es-CO"/>
        </a:p>
      </dgm:t>
    </dgm:pt>
    <dgm:pt modelId="{FBBFA281-F331-45DE-96D7-19C1BE6ED474}" type="pres">
      <dgm:prSet presAssocID="{0A2BF6AB-A03B-4B8A-AFA9-8A4A5A61A1AB}" presName="conn2-1" presStyleLbl="parChTrans1D3" presStyleIdx="3" presStyleCnt="5"/>
      <dgm:spPr/>
      <dgm:t>
        <a:bodyPr/>
        <a:lstStyle/>
        <a:p>
          <a:endParaRPr lang="es-CO"/>
        </a:p>
      </dgm:t>
    </dgm:pt>
    <dgm:pt modelId="{6A7AFD14-C8D5-47BB-BC0B-9AE645B6D621}" type="pres">
      <dgm:prSet presAssocID="{0A2BF6AB-A03B-4B8A-AFA9-8A4A5A61A1AB}" presName="connTx" presStyleLbl="parChTrans1D3" presStyleIdx="3" presStyleCnt="5"/>
      <dgm:spPr/>
      <dgm:t>
        <a:bodyPr/>
        <a:lstStyle/>
        <a:p>
          <a:endParaRPr lang="es-CO"/>
        </a:p>
      </dgm:t>
    </dgm:pt>
    <dgm:pt modelId="{CFFC233E-1A40-4209-A2DD-7EAC1AF46EDB}" type="pres">
      <dgm:prSet presAssocID="{2B48718B-1A2F-4AA8-AD1D-4F62DC220F5D}" presName="root2" presStyleCnt="0"/>
      <dgm:spPr/>
      <dgm:t>
        <a:bodyPr/>
        <a:lstStyle/>
        <a:p>
          <a:endParaRPr lang="es-CO"/>
        </a:p>
      </dgm:t>
    </dgm:pt>
    <dgm:pt modelId="{E792A4F7-A987-41B9-9FF4-93D937BD9221}" type="pres">
      <dgm:prSet presAssocID="{2B48718B-1A2F-4AA8-AD1D-4F62DC220F5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5BE5C5-E7E7-47FC-9834-AD2EF6646EBB}" type="pres">
      <dgm:prSet presAssocID="{2B48718B-1A2F-4AA8-AD1D-4F62DC220F5D}" presName="level3hierChild" presStyleCnt="0"/>
      <dgm:spPr/>
      <dgm:t>
        <a:bodyPr/>
        <a:lstStyle/>
        <a:p>
          <a:endParaRPr lang="es-CO"/>
        </a:p>
      </dgm:t>
    </dgm:pt>
    <dgm:pt modelId="{E8859620-D63A-4B9A-A560-9743E541F0D7}" type="pres">
      <dgm:prSet presAssocID="{A362178A-41AD-4AB0-A331-25D025F38CCC}" presName="conn2-1" presStyleLbl="parChTrans1D3" presStyleIdx="4" presStyleCnt="5"/>
      <dgm:spPr/>
      <dgm:t>
        <a:bodyPr/>
        <a:lstStyle/>
        <a:p>
          <a:endParaRPr lang="es-CO"/>
        </a:p>
      </dgm:t>
    </dgm:pt>
    <dgm:pt modelId="{51523DAF-CB13-41E4-89DF-2C79895858EA}" type="pres">
      <dgm:prSet presAssocID="{A362178A-41AD-4AB0-A331-25D025F38CCC}" presName="connTx" presStyleLbl="parChTrans1D3" presStyleIdx="4" presStyleCnt="5"/>
      <dgm:spPr/>
      <dgm:t>
        <a:bodyPr/>
        <a:lstStyle/>
        <a:p>
          <a:endParaRPr lang="es-CO"/>
        </a:p>
      </dgm:t>
    </dgm:pt>
    <dgm:pt modelId="{BEE09872-5071-4BCA-9E3C-1236CE48BA07}" type="pres">
      <dgm:prSet presAssocID="{5908F9F0-3EEE-4FAA-974B-578AD3A2C5D1}" presName="root2" presStyleCnt="0"/>
      <dgm:spPr/>
      <dgm:t>
        <a:bodyPr/>
        <a:lstStyle/>
        <a:p>
          <a:endParaRPr lang="es-CO"/>
        </a:p>
      </dgm:t>
    </dgm:pt>
    <dgm:pt modelId="{46A56942-654B-4C09-920D-F1B5A87279ED}" type="pres">
      <dgm:prSet presAssocID="{5908F9F0-3EEE-4FAA-974B-578AD3A2C5D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4385079-35E5-4CB3-A70A-911CC224FB54}" type="pres">
      <dgm:prSet presAssocID="{5908F9F0-3EEE-4FAA-974B-578AD3A2C5D1}" presName="level3hierChild" presStyleCnt="0"/>
      <dgm:spPr/>
      <dgm:t>
        <a:bodyPr/>
        <a:lstStyle/>
        <a:p>
          <a:endParaRPr lang="es-CO"/>
        </a:p>
      </dgm:t>
    </dgm:pt>
  </dgm:ptLst>
  <dgm:cxnLst>
    <dgm:cxn modelId="{82DE1F5B-2AE0-4985-BF7D-BB283111CADE}" type="presOf" srcId="{492BB637-74E6-4BB5-9160-BAF8ABB81207}" destId="{483FED5F-43A5-4C84-9E78-63CD8F9B485F}" srcOrd="1" destOrd="0" presId="urn:microsoft.com/office/officeart/2005/8/layout/hierarchy2"/>
    <dgm:cxn modelId="{D52CC2F2-B510-4960-A752-29DBE4012C7E}" srcId="{42D9E48D-83AF-4BD9-86ED-08C30CBBDEB5}" destId="{DF4EF2DB-BFFC-402A-8E0C-23BEA1982856}" srcOrd="1" destOrd="0" parTransId="{492BB637-74E6-4BB5-9160-BAF8ABB81207}" sibTransId="{D02EAB46-5B45-4D42-A87D-C4591197B7E5}"/>
    <dgm:cxn modelId="{7A367CAC-6D1B-423D-8D19-CA7D26619277}" type="presOf" srcId="{5908F9F0-3EEE-4FAA-974B-578AD3A2C5D1}" destId="{46A56942-654B-4C09-920D-F1B5A87279ED}" srcOrd="0" destOrd="0" presId="urn:microsoft.com/office/officeart/2005/8/layout/hierarchy2"/>
    <dgm:cxn modelId="{88AFC5FD-AA32-4F7D-8E93-A57186360500}" type="presOf" srcId="{0A2BF6AB-A03B-4B8A-AFA9-8A4A5A61A1AB}" destId="{6A7AFD14-C8D5-47BB-BC0B-9AE645B6D621}" srcOrd="1" destOrd="0" presId="urn:microsoft.com/office/officeart/2005/8/layout/hierarchy2"/>
    <dgm:cxn modelId="{DDA53D85-86D8-4A2E-803A-392A48453B26}" type="presOf" srcId="{8D8AFA3B-92DB-4727-BB7F-AAFA511AF453}" destId="{E860D08B-97AB-4CE9-A649-B41F64093F22}" srcOrd="0" destOrd="0" presId="urn:microsoft.com/office/officeart/2005/8/layout/hierarchy2"/>
    <dgm:cxn modelId="{A4B5D723-ABA7-4983-A530-9A649BEACF63}" type="presOf" srcId="{17A7B320-2259-494F-A287-D2A5852C1DA8}" destId="{D9E1BF55-7B2A-4937-981D-95676C10C32D}" srcOrd="0" destOrd="0" presId="urn:microsoft.com/office/officeart/2005/8/layout/hierarchy2"/>
    <dgm:cxn modelId="{F3E78CEE-93DB-46E3-BC30-9D460E892778}" type="presOf" srcId="{2E52A838-457A-469E-934A-6E6B2458CF8E}" destId="{F54D0AB4-FE23-424D-BF72-BECD14CB72A5}" srcOrd="0" destOrd="0" presId="urn:microsoft.com/office/officeart/2005/8/layout/hierarchy2"/>
    <dgm:cxn modelId="{EBFBDF13-09B3-43C8-8811-57799C5F4969}" srcId="{80494252-0828-43FC-84B2-0007CA8DAA0E}" destId="{F0394769-848A-4F16-AFAE-C12F02CB89EC}" srcOrd="0" destOrd="0" parTransId="{76CD3C60-12C6-494A-AF7D-889532D0305C}" sibTransId="{C63BF572-16B1-4829-A099-78FE4DB00695}"/>
    <dgm:cxn modelId="{6C36E302-48D8-4D3F-B70B-D500E7DB4C5F}" srcId="{DF4EF2DB-BFFC-402A-8E0C-23BEA1982856}" destId="{5908F9F0-3EEE-4FAA-974B-578AD3A2C5D1}" srcOrd="1" destOrd="0" parTransId="{A362178A-41AD-4AB0-A331-25D025F38CCC}" sibTransId="{ECB372D4-2C46-4BE1-99D2-CCB2F899D9A5}"/>
    <dgm:cxn modelId="{70D78359-2B1C-49D5-A676-BDF3779E3F18}" srcId="{2E52A838-457A-469E-934A-6E6B2458CF8E}" destId="{42D9E48D-83AF-4BD9-86ED-08C30CBBDEB5}" srcOrd="0" destOrd="0" parTransId="{D85F7734-44BC-41D2-8F9B-E9CE2D67F051}" sibTransId="{312E31C4-3A02-4182-AEA8-8308107D0414}"/>
    <dgm:cxn modelId="{8B32B76E-10D8-44E2-95BC-799D8CC6DAB9}" srcId="{80494252-0828-43FC-84B2-0007CA8DAA0E}" destId="{17A7B320-2259-494F-A287-D2A5852C1DA8}" srcOrd="1" destOrd="0" parTransId="{8D8AFA3B-92DB-4727-BB7F-AAFA511AF453}" sibTransId="{644A105E-06B5-4413-A051-A0EC109D90B7}"/>
    <dgm:cxn modelId="{22C40AB1-72E1-4D79-B26C-8817030CC736}" type="presOf" srcId="{F0394769-848A-4F16-AFAE-C12F02CB89EC}" destId="{C2729CAB-327E-47F0-836A-B66E9F305D3C}" srcOrd="0" destOrd="0" presId="urn:microsoft.com/office/officeart/2005/8/layout/hierarchy2"/>
    <dgm:cxn modelId="{16D89C32-4261-4A86-9F6D-91B4C5E2C830}" type="presOf" srcId="{42D9E48D-83AF-4BD9-86ED-08C30CBBDEB5}" destId="{05B26883-6292-4B01-8551-9F88B6AE5340}" srcOrd="0" destOrd="0" presId="urn:microsoft.com/office/officeart/2005/8/layout/hierarchy2"/>
    <dgm:cxn modelId="{B4D585E4-96B1-4CFD-9186-5DAEAA76F91C}" type="presOf" srcId="{39FF2BE0-C1F3-49B1-90B2-B735D18D2FBA}" destId="{5D3B5A97-E501-4691-B690-2C8C0235F1A7}" srcOrd="0" destOrd="0" presId="urn:microsoft.com/office/officeart/2005/8/layout/hierarchy2"/>
    <dgm:cxn modelId="{13E1B0FC-F1E5-4F6C-8731-1BB22F9D62B8}" type="presOf" srcId="{2B48718B-1A2F-4AA8-AD1D-4F62DC220F5D}" destId="{E792A4F7-A987-41B9-9FF4-93D937BD9221}" srcOrd="0" destOrd="0" presId="urn:microsoft.com/office/officeart/2005/8/layout/hierarchy2"/>
    <dgm:cxn modelId="{6C5D975D-E6BD-44CD-AE40-2A86E6BD347E}" type="presOf" srcId="{DF4EF2DB-BFFC-402A-8E0C-23BEA1982856}" destId="{9A30CEFE-445C-48AD-8E7E-E0DBC84C5A77}" srcOrd="0" destOrd="0" presId="urn:microsoft.com/office/officeart/2005/8/layout/hierarchy2"/>
    <dgm:cxn modelId="{A877279A-EA9A-4774-BB2F-0B853652BD56}" type="presOf" srcId="{A362178A-41AD-4AB0-A331-25D025F38CCC}" destId="{E8859620-D63A-4B9A-A560-9743E541F0D7}" srcOrd="0" destOrd="0" presId="urn:microsoft.com/office/officeart/2005/8/layout/hierarchy2"/>
    <dgm:cxn modelId="{5B6A2E5A-D974-456C-B752-3053AAB3D3BD}" type="presOf" srcId="{80494252-0828-43FC-84B2-0007CA8DAA0E}" destId="{72550972-DDCB-4D72-B664-8F25BE105B1C}" srcOrd="0" destOrd="0" presId="urn:microsoft.com/office/officeart/2005/8/layout/hierarchy2"/>
    <dgm:cxn modelId="{BAD6C69D-D016-4AD2-9442-ADBFDE293343}" type="presOf" srcId="{492BB637-74E6-4BB5-9160-BAF8ABB81207}" destId="{65231249-1422-48DB-AFFD-1A2BA54F3004}" srcOrd="0" destOrd="0" presId="urn:microsoft.com/office/officeart/2005/8/layout/hierarchy2"/>
    <dgm:cxn modelId="{18D60E79-3A08-4DAB-A4B1-DF56AAFE1537}" srcId="{80494252-0828-43FC-84B2-0007CA8DAA0E}" destId="{39FF2BE0-C1F3-49B1-90B2-B735D18D2FBA}" srcOrd="2" destOrd="0" parTransId="{26A37A81-C125-4B79-B855-B65592D4A7C6}" sibTransId="{D66C1C5E-ADDA-4E15-BC1E-A1A07417ED4E}"/>
    <dgm:cxn modelId="{E40E658B-4B90-4B43-9FB4-02E10FCD9597}" type="presOf" srcId="{0A2BF6AB-A03B-4B8A-AFA9-8A4A5A61A1AB}" destId="{FBBFA281-F331-45DE-96D7-19C1BE6ED474}" srcOrd="0" destOrd="0" presId="urn:microsoft.com/office/officeart/2005/8/layout/hierarchy2"/>
    <dgm:cxn modelId="{52648C29-5C5E-48E3-B580-BA0BAB1350F9}" type="presOf" srcId="{8D8AFA3B-92DB-4727-BB7F-AAFA511AF453}" destId="{7802FD87-15BC-4255-B2C3-90FF122AE329}" srcOrd="1" destOrd="0" presId="urn:microsoft.com/office/officeart/2005/8/layout/hierarchy2"/>
    <dgm:cxn modelId="{C97C1BAA-33AC-4687-B2EA-3C0D37000A9D}" type="presOf" srcId="{6369B676-1E49-4363-8005-0736520D81F4}" destId="{A641D442-EB34-435F-A6E2-C5149F7645E0}" srcOrd="1" destOrd="0" presId="urn:microsoft.com/office/officeart/2005/8/layout/hierarchy2"/>
    <dgm:cxn modelId="{ED2B8D15-B6A0-405E-9794-F08ADD845D82}" srcId="{42D9E48D-83AF-4BD9-86ED-08C30CBBDEB5}" destId="{80494252-0828-43FC-84B2-0007CA8DAA0E}" srcOrd="0" destOrd="0" parTransId="{6369B676-1E49-4363-8005-0736520D81F4}" sibTransId="{AE621503-559E-424E-8118-1E881B7229D0}"/>
    <dgm:cxn modelId="{09CACCFB-5401-4E6E-A0A5-3A67E6267B8C}" type="presOf" srcId="{76CD3C60-12C6-494A-AF7D-889532D0305C}" destId="{A07FB312-032F-4239-B529-91FA5ECB8384}" srcOrd="0" destOrd="0" presId="urn:microsoft.com/office/officeart/2005/8/layout/hierarchy2"/>
    <dgm:cxn modelId="{F136472F-9517-4253-8F30-710D6AC9023D}" type="presOf" srcId="{26A37A81-C125-4B79-B855-B65592D4A7C6}" destId="{54DBB02C-674E-42B7-9D68-0FB73A3D34C0}" srcOrd="1" destOrd="0" presId="urn:microsoft.com/office/officeart/2005/8/layout/hierarchy2"/>
    <dgm:cxn modelId="{7B769EB9-6645-42F8-8438-AFE9CD618839}" type="presOf" srcId="{26A37A81-C125-4B79-B855-B65592D4A7C6}" destId="{A0E2A5E2-46EE-49C4-AFCB-42ADEA875498}" srcOrd="0" destOrd="0" presId="urn:microsoft.com/office/officeart/2005/8/layout/hierarchy2"/>
    <dgm:cxn modelId="{3F32751F-A81A-454A-95B7-0862494A5F6B}" type="presOf" srcId="{76CD3C60-12C6-494A-AF7D-889532D0305C}" destId="{FE45C33B-0827-40E8-A8E0-4B1DEDD23413}" srcOrd="1" destOrd="0" presId="urn:microsoft.com/office/officeart/2005/8/layout/hierarchy2"/>
    <dgm:cxn modelId="{5187260E-18E2-4751-A1E9-DADD455FD2C5}" type="presOf" srcId="{6369B676-1E49-4363-8005-0736520D81F4}" destId="{B20C7B3F-3E7F-4D7C-A764-04704B983F55}" srcOrd="0" destOrd="0" presId="urn:microsoft.com/office/officeart/2005/8/layout/hierarchy2"/>
    <dgm:cxn modelId="{79A62006-ED76-4497-B02E-629AE2181E47}" type="presOf" srcId="{A362178A-41AD-4AB0-A331-25D025F38CCC}" destId="{51523DAF-CB13-41E4-89DF-2C79895858EA}" srcOrd="1" destOrd="0" presId="urn:microsoft.com/office/officeart/2005/8/layout/hierarchy2"/>
    <dgm:cxn modelId="{60E6BBEC-109E-4C63-B365-97FF11643833}" srcId="{DF4EF2DB-BFFC-402A-8E0C-23BEA1982856}" destId="{2B48718B-1A2F-4AA8-AD1D-4F62DC220F5D}" srcOrd="0" destOrd="0" parTransId="{0A2BF6AB-A03B-4B8A-AFA9-8A4A5A61A1AB}" sibTransId="{8803E580-6068-4895-86E7-02C2390F2602}"/>
    <dgm:cxn modelId="{3E2D6832-6F59-4C34-8DC5-D8CCB1FB3117}" type="presParOf" srcId="{F54D0AB4-FE23-424D-BF72-BECD14CB72A5}" destId="{86316779-0424-40AC-8572-98B20DACC3B7}" srcOrd="0" destOrd="0" presId="urn:microsoft.com/office/officeart/2005/8/layout/hierarchy2"/>
    <dgm:cxn modelId="{35442D5A-5C0E-46B7-9E1D-A94ED9AB74CB}" type="presParOf" srcId="{86316779-0424-40AC-8572-98B20DACC3B7}" destId="{05B26883-6292-4B01-8551-9F88B6AE5340}" srcOrd="0" destOrd="0" presId="urn:microsoft.com/office/officeart/2005/8/layout/hierarchy2"/>
    <dgm:cxn modelId="{76662D2A-DAD7-4EE4-80F4-167C0522E6AF}" type="presParOf" srcId="{86316779-0424-40AC-8572-98B20DACC3B7}" destId="{FBF4151C-499B-4FD7-BA50-0C0F02C5B28F}" srcOrd="1" destOrd="0" presId="urn:microsoft.com/office/officeart/2005/8/layout/hierarchy2"/>
    <dgm:cxn modelId="{4D24FB5E-684C-4E3E-8395-8497C5AD001D}" type="presParOf" srcId="{FBF4151C-499B-4FD7-BA50-0C0F02C5B28F}" destId="{B20C7B3F-3E7F-4D7C-A764-04704B983F55}" srcOrd="0" destOrd="0" presId="urn:microsoft.com/office/officeart/2005/8/layout/hierarchy2"/>
    <dgm:cxn modelId="{FA622483-28AC-4CB5-BEB0-BA9D5C9F0C17}" type="presParOf" srcId="{B20C7B3F-3E7F-4D7C-A764-04704B983F55}" destId="{A641D442-EB34-435F-A6E2-C5149F7645E0}" srcOrd="0" destOrd="0" presId="urn:microsoft.com/office/officeart/2005/8/layout/hierarchy2"/>
    <dgm:cxn modelId="{E62717FB-77E8-4ACB-8FFB-2798A78ADA70}" type="presParOf" srcId="{FBF4151C-499B-4FD7-BA50-0C0F02C5B28F}" destId="{68A946EE-D04E-4750-ACB5-C9C9DA54B297}" srcOrd="1" destOrd="0" presId="urn:microsoft.com/office/officeart/2005/8/layout/hierarchy2"/>
    <dgm:cxn modelId="{333955A5-7177-469A-8B06-F2780F9F3630}" type="presParOf" srcId="{68A946EE-D04E-4750-ACB5-C9C9DA54B297}" destId="{72550972-DDCB-4D72-B664-8F25BE105B1C}" srcOrd="0" destOrd="0" presId="urn:microsoft.com/office/officeart/2005/8/layout/hierarchy2"/>
    <dgm:cxn modelId="{C888F707-9F32-4219-8B86-CACA3CA9EA6F}" type="presParOf" srcId="{68A946EE-D04E-4750-ACB5-C9C9DA54B297}" destId="{3C0A6906-BB68-4170-B18C-FCC0A8354C87}" srcOrd="1" destOrd="0" presId="urn:microsoft.com/office/officeart/2005/8/layout/hierarchy2"/>
    <dgm:cxn modelId="{17D3CB96-AF75-49A6-91DD-957FEA22D1C3}" type="presParOf" srcId="{3C0A6906-BB68-4170-B18C-FCC0A8354C87}" destId="{A07FB312-032F-4239-B529-91FA5ECB8384}" srcOrd="0" destOrd="0" presId="urn:microsoft.com/office/officeart/2005/8/layout/hierarchy2"/>
    <dgm:cxn modelId="{0C1CC756-937F-41E9-9DFE-AE5EF1918090}" type="presParOf" srcId="{A07FB312-032F-4239-B529-91FA5ECB8384}" destId="{FE45C33B-0827-40E8-A8E0-4B1DEDD23413}" srcOrd="0" destOrd="0" presId="urn:microsoft.com/office/officeart/2005/8/layout/hierarchy2"/>
    <dgm:cxn modelId="{8AFABADC-FB3E-4500-B8E8-4522B36329A6}" type="presParOf" srcId="{3C0A6906-BB68-4170-B18C-FCC0A8354C87}" destId="{EB89091A-1CB6-47C6-9316-94125F3FABC5}" srcOrd="1" destOrd="0" presId="urn:microsoft.com/office/officeart/2005/8/layout/hierarchy2"/>
    <dgm:cxn modelId="{0E6E103B-DFF3-425C-A665-866DC1698C5B}" type="presParOf" srcId="{EB89091A-1CB6-47C6-9316-94125F3FABC5}" destId="{C2729CAB-327E-47F0-836A-B66E9F305D3C}" srcOrd="0" destOrd="0" presId="urn:microsoft.com/office/officeart/2005/8/layout/hierarchy2"/>
    <dgm:cxn modelId="{0D143A0A-A5B8-4E0D-95C8-C7584375DE73}" type="presParOf" srcId="{EB89091A-1CB6-47C6-9316-94125F3FABC5}" destId="{59BF704B-4E58-455C-9271-72BC81E1ACC0}" srcOrd="1" destOrd="0" presId="urn:microsoft.com/office/officeart/2005/8/layout/hierarchy2"/>
    <dgm:cxn modelId="{A56A2B0E-8321-4060-A639-A9F385274E57}" type="presParOf" srcId="{3C0A6906-BB68-4170-B18C-FCC0A8354C87}" destId="{E860D08B-97AB-4CE9-A649-B41F64093F22}" srcOrd="2" destOrd="0" presId="urn:microsoft.com/office/officeart/2005/8/layout/hierarchy2"/>
    <dgm:cxn modelId="{3E324D7E-176E-4482-A73B-DE32E728E410}" type="presParOf" srcId="{E860D08B-97AB-4CE9-A649-B41F64093F22}" destId="{7802FD87-15BC-4255-B2C3-90FF122AE329}" srcOrd="0" destOrd="0" presId="urn:microsoft.com/office/officeart/2005/8/layout/hierarchy2"/>
    <dgm:cxn modelId="{65BDB247-AE6A-4CF1-A420-B45FF6DDB613}" type="presParOf" srcId="{3C0A6906-BB68-4170-B18C-FCC0A8354C87}" destId="{A176848B-D94B-443E-99EB-E013E0505C90}" srcOrd="3" destOrd="0" presId="urn:microsoft.com/office/officeart/2005/8/layout/hierarchy2"/>
    <dgm:cxn modelId="{8797B85B-EC0C-4426-8CA8-5325B8CBBF03}" type="presParOf" srcId="{A176848B-D94B-443E-99EB-E013E0505C90}" destId="{D9E1BF55-7B2A-4937-981D-95676C10C32D}" srcOrd="0" destOrd="0" presId="urn:microsoft.com/office/officeart/2005/8/layout/hierarchy2"/>
    <dgm:cxn modelId="{0597EE87-D86D-49FB-A521-CC0FD7AC3CD5}" type="presParOf" srcId="{A176848B-D94B-443E-99EB-E013E0505C90}" destId="{1008D54D-2BE0-424A-80C5-1CAA44655E61}" srcOrd="1" destOrd="0" presId="urn:microsoft.com/office/officeart/2005/8/layout/hierarchy2"/>
    <dgm:cxn modelId="{E84E7EE1-9B02-4058-AD15-F1A2FBCC034B}" type="presParOf" srcId="{3C0A6906-BB68-4170-B18C-FCC0A8354C87}" destId="{A0E2A5E2-46EE-49C4-AFCB-42ADEA875498}" srcOrd="4" destOrd="0" presId="urn:microsoft.com/office/officeart/2005/8/layout/hierarchy2"/>
    <dgm:cxn modelId="{23045EEC-5123-4D6A-964B-8A471AAF023B}" type="presParOf" srcId="{A0E2A5E2-46EE-49C4-AFCB-42ADEA875498}" destId="{54DBB02C-674E-42B7-9D68-0FB73A3D34C0}" srcOrd="0" destOrd="0" presId="urn:microsoft.com/office/officeart/2005/8/layout/hierarchy2"/>
    <dgm:cxn modelId="{E259BD21-E2F1-4CF1-A87A-2D89761D62CE}" type="presParOf" srcId="{3C0A6906-BB68-4170-B18C-FCC0A8354C87}" destId="{F8A68108-1934-461D-98CE-A9E7DF115F54}" srcOrd="5" destOrd="0" presId="urn:microsoft.com/office/officeart/2005/8/layout/hierarchy2"/>
    <dgm:cxn modelId="{DEF79C13-B8F5-413C-B22A-F834786CCB04}" type="presParOf" srcId="{F8A68108-1934-461D-98CE-A9E7DF115F54}" destId="{5D3B5A97-E501-4691-B690-2C8C0235F1A7}" srcOrd="0" destOrd="0" presId="urn:microsoft.com/office/officeart/2005/8/layout/hierarchy2"/>
    <dgm:cxn modelId="{256AF785-E166-46DE-90D2-33081A1D3206}" type="presParOf" srcId="{F8A68108-1934-461D-98CE-A9E7DF115F54}" destId="{A7CA82B2-3B2C-46B6-BA74-7266F044B9BF}" srcOrd="1" destOrd="0" presId="urn:microsoft.com/office/officeart/2005/8/layout/hierarchy2"/>
    <dgm:cxn modelId="{B1F5A02B-CE1C-4898-9D8F-FA9202859386}" type="presParOf" srcId="{FBF4151C-499B-4FD7-BA50-0C0F02C5B28F}" destId="{65231249-1422-48DB-AFFD-1A2BA54F3004}" srcOrd="2" destOrd="0" presId="urn:microsoft.com/office/officeart/2005/8/layout/hierarchy2"/>
    <dgm:cxn modelId="{5EDD38B4-917C-4CBF-ABB1-0A49A3301866}" type="presParOf" srcId="{65231249-1422-48DB-AFFD-1A2BA54F3004}" destId="{483FED5F-43A5-4C84-9E78-63CD8F9B485F}" srcOrd="0" destOrd="0" presId="urn:microsoft.com/office/officeart/2005/8/layout/hierarchy2"/>
    <dgm:cxn modelId="{D21C7E24-9ED7-489E-8B0B-258CA1384508}" type="presParOf" srcId="{FBF4151C-499B-4FD7-BA50-0C0F02C5B28F}" destId="{D516B2A3-05BA-4BD1-9803-1DD7BA1356A7}" srcOrd="3" destOrd="0" presId="urn:microsoft.com/office/officeart/2005/8/layout/hierarchy2"/>
    <dgm:cxn modelId="{608353C9-818B-4345-82BB-51DACD4A1151}" type="presParOf" srcId="{D516B2A3-05BA-4BD1-9803-1DD7BA1356A7}" destId="{9A30CEFE-445C-48AD-8E7E-E0DBC84C5A77}" srcOrd="0" destOrd="0" presId="urn:microsoft.com/office/officeart/2005/8/layout/hierarchy2"/>
    <dgm:cxn modelId="{9CB1311A-FC5A-48B8-B420-2E6AA0201C81}" type="presParOf" srcId="{D516B2A3-05BA-4BD1-9803-1DD7BA1356A7}" destId="{E83474E9-1484-4B71-AE3B-BF1FAE99DA77}" srcOrd="1" destOrd="0" presId="urn:microsoft.com/office/officeart/2005/8/layout/hierarchy2"/>
    <dgm:cxn modelId="{237C4E9F-87C6-489E-A83A-0EA87895198C}" type="presParOf" srcId="{E83474E9-1484-4B71-AE3B-BF1FAE99DA77}" destId="{FBBFA281-F331-45DE-96D7-19C1BE6ED474}" srcOrd="0" destOrd="0" presId="urn:microsoft.com/office/officeart/2005/8/layout/hierarchy2"/>
    <dgm:cxn modelId="{017445EC-776E-49EB-A3A6-F4CD9F1C913E}" type="presParOf" srcId="{FBBFA281-F331-45DE-96D7-19C1BE6ED474}" destId="{6A7AFD14-C8D5-47BB-BC0B-9AE645B6D621}" srcOrd="0" destOrd="0" presId="urn:microsoft.com/office/officeart/2005/8/layout/hierarchy2"/>
    <dgm:cxn modelId="{B62548A3-839C-4309-B56F-A368440E5C44}" type="presParOf" srcId="{E83474E9-1484-4B71-AE3B-BF1FAE99DA77}" destId="{CFFC233E-1A40-4209-A2DD-7EAC1AF46EDB}" srcOrd="1" destOrd="0" presId="urn:microsoft.com/office/officeart/2005/8/layout/hierarchy2"/>
    <dgm:cxn modelId="{1EE9DC62-D3F2-4725-B56B-DF31F2B5ABD9}" type="presParOf" srcId="{CFFC233E-1A40-4209-A2DD-7EAC1AF46EDB}" destId="{E792A4F7-A987-41B9-9FF4-93D937BD9221}" srcOrd="0" destOrd="0" presId="urn:microsoft.com/office/officeart/2005/8/layout/hierarchy2"/>
    <dgm:cxn modelId="{4EE8708D-B33B-443B-BE62-58C5648F763F}" type="presParOf" srcId="{CFFC233E-1A40-4209-A2DD-7EAC1AF46EDB}" destId="{735BE5C5-E7E7-47FC-9834-AD2EF6646EBB}" srcOrd="1" destOrd="0" presId="urn:microsoft.com/office/officeart/2005/8/layout/hierarchy2"/>
    <dgm:cxn modelId="{74E3F139-A33D-43F2-A6EF-933558F89182}" type="presParOf" srcId="{E83474E9-1484-4B71-AE3B-BF1FAE99DA77}" destId="{E8859620-D63A-4B9A-A560-9743E541F0D7}" srcOrd="2" destOrd="0" presId="urn:microsoft.com/office/officeart/2005/8/layout/hierarchy2"/>
    <dgm:cxn modelId="{45F923AE-B115-4478-BEEC-55E939F34A7D}" type="presParOf" srcId="{E8859620-D63A-4B9A-A560-9743E541F0D7}" destId="{51523DAF-CB13-41E4-89DF-2C79895858EA}" srcOrd="0" destOrd="0" presId="urn:microsoft.com/office/officeart/2005/8/layout/hierarchy2"/>
    <dgm:cxn modelId="{F5CF5831-2890-4877-82EE-245B16AC4712}" type="presParOf" srcId="{E83474E9-1484-4B71-AE3B-BF1FAE99DA77}" destId="{BEE09872-5071-4BCA-9E3C-1236CE48BA07}" srcOrd="3" destOrd="0" presId="urn:microsoft.com/office/officeart/2005/8/layout/hierarchy2"/>
    <dgm:cxn modelId="{36AE4219-83DC-4D28-84E1-11490204EB96}" type="presParOf" srcId="{BEE09872-5071-4BCA-9E3C-1236CE48BA07}" destId="{46A56942-654B-4C09-920D-F1B5A87279ED}" srcOrd="0" destOrd="0" presId="urn:microsoft.com/office/officeart/2005/8/layout/hierarchy2"/>
    <dgm:cxn modelId="{17DC7136-9621-440E-8A17-73071342EC0A}" type="presParOf" srcId="{BEE09872-5071-4BCA-9E3C-1236CE48BA07}" destId="{04385079-35E5-4CB3-A70A-911CC224FB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0D4AFE-9282-4F11-A3F7-5757A3A90514}" type="doc">
      <dgm:prSet loTypeId="urn:microsoft.com/office/officeart/2005/8/layout/radial6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3938B095-0875-4069-8411-3D74DF474EB9}">
      <dgm:prSet phldrT="[Texto]"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CO" sz="1800" b="0" u="sng" dirty="0" smtClean="0">
              <a:solidFill>
                <a:schemeClr val="bg1"/>
              </a:solidFill>
              <a:latin typeface="Agency FB" panose="020B0503020202020204" pitchFamily="34" charset="0"/>
            </a:rPr>
            <a:t>Factores predictores del riesgo de reincidencia</a:t>
          </a:r>
          <a:endParaRPr lang="es-CO" sz="1800" b="0" u="sng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5B72C2D0-DECF-491D-8287-414D5558072E}" type="parTrans" cxnId="{8E848C4F-226A-41DF-825B-63BB508FB5E9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EA2CA020-87C0-44D7-9F9E-5AE69586F4A9}" type="sibTrans" cxnId="{8E848C4F-226A-41DF-825B-63BB508FB5E9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6FDC3A52-BB24-40D1-85F5-5AA37CE9850A}">
      <dgm:prSet phldrT="[Texto]" custT="1"/>
      <dgm:spPr/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Historia de comportamiento antisocial</a:t>
          </a:r>
          <a:endParaRPr lang="es-CO" sz="1400" dirty="0">
            <a:latin typeface="Agency FB" panose="020B0503020202020204" pitchFamily="34" charset="0"/>
          </a:endParaRPr>
        </a:p>
      </dgm:t>
    </dgm:pt>
    <dgm:pt modelId="{AAF67EB5-46E6-469E-9256-2C9864E20E29}" type="parTrans" cxnId="{EA8AABD7-68E1-4942-BD65-236E45CD6CFC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46677991-24D6-4E25-BD0C-AF0F1B0896B8}" type="sibTrans" cxnId="{EA8AABD7-68E1-4942-BD65-236E45CD6CFC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71EBD648-86F3-4397-8E8E-9FE4969AC1EA}">
      <dgm:prSet phldrT="[Texto]" custT="1"/>
      <dgm:spPr/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Apoyo social para el crimen</a:t>
          </a:r>
          <a:endParaRPr lang="es-CO" sz="1400" dirty="0">
            <a:latin typeface="Agency FB" panose="020B0503020202020204" pitchFamily="34" charset="0"/>
          </a:endParaRPr>
        </a:p>
      </dgm:t>
    </dgm:pt>
    <dgm:pt modelId="{5FC6441B-C95A-4111-BE92-C26C845DA3B7}" type="parTrans" cxnId="{CAF3CA80-12F9-455E-B22F-4CE3B2D92339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71746A79-193D-4D43-9AFC-B738507F692C}" type="sibTrans" cxnId="{CAF3CA80-12F9-455E-B22F-4CE3B2D92339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E75A9E18-FE28-49C3-ABD9-8DC66D5CBA46}">
      <dgm:prSet phldrT="[Texto]" custT="1"/>
      <dgm:spPr/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Actitudes pro-criminales</a:t>
          </a:r>
          <a:endParaRPr lang="es-CO" sz="1400" dirty="0">
            <a:latin typeface="Agency FB" panose="020B0503020202020204" pitchFamily="34" charset="0"/>
          </a:endParaRPr>
        </a:p>
      </dgm:t>
    </dgm:pt>
    <dgm:pt modelId="{45E4BD9C-9B0C-4FB3-8749-F0F335A326E3}" type="parTrans" cxnId="{B694C131-6D44-4E69-A21B-BCC3C87814A7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4E3AC471-280B-4776-B909-9B63C863B111}" type="sibTrans" cxnId="{B694C131-6D44-4E69-A21B-BCC3C87814A7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462C58F9-5E46-40BB-9E53-98B87585671E}">
      <dgm:prSet phldrT="[Texto]" custT="1"/>
      <dgm:spPr/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Patrón de personalidad antisocial</a:t>
          </a:r>
          <a:endParaRPr lang="es-CO" sz="1400" dirty="0">
            <a:latin typeface="Agency FB" panose="020B0503020202020204" pitchFamily="34" charset="0"/>
          </a:endParaRPr>
        </a:p>
      </dgm:t>
    </dgm:pt>
    <dgm:pt modelId="{82F9AC13-57B1-4D33-8EBA-CD906FBC052E}" type="parTrans" cxnId="{08B981E3-A718-4BDF-A9DB-9E5E7D647D1D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383D42F1-7B2B-4636-8025-95931550FDC7}" type="sibTrans" cxnId="{08B981E3-A718-4BDF-A9DB-9E5E7D647D1D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7B3533FD-826E-4461-AA9F-62C21C11D4DA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CO" sz="2000" dirty="0" smtClean="0">
              <a:solidFill>
                <a:schemeClr val="tx1"/>
              </a:solidFill>
              <a:latin typeface="Agency FB" panose="020B0503020202020204" pitchFamily="34" charset="0"/>
            </a:rPr>
            <a:t>Uso y abuso de SPA</a:t>
          </a:r>
          <a:endParaRPr lang="es-CO" sz="20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965F4779-EAE7-4829-AC7A-16061FC9E7DB}" type="parTrans" cxnId="{46A771C7-067B-47C6-9026-887816A56682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4E1EE915-349A-4A42-9265-FCD914598C0A}" type="sibTrans" cxnId="{46A771C7-067B-47C6-9026-887816A56682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424C899C-7F6F-4D0E-83DA-DF17643F361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Tiempo de ocio</a:t>
          </a:r>
          <a:endParaRPr lang="es-CO" sz="1400" dirty="0">
            <a:latin typeface="Agency FB" panose="020B0503020202020204" pitchFamily="34" charset="0"/>
          </a:endParaRPr>
        </a:p>
      </dgm:t>
    </dgm:pt>
    <dgm:pt modelId="{251DB795-9395-41D2-8BD5-87808EFE99D5}" type="parTrans" cxnId="{E022866F-A6DD-47DF-956D-F324D8B4E8EB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442AE213-991E-4506-ADED-A6D5A1A8E436}" type="sibTrans" cxnId="{E022866F-A6DD-47DF-956D-F324D8B4E8EB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EBFFC1E2-5CDB-44ED-B6F3-55A95E75FF6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Ámbito escolar y/o laboral</a:t>
          </a:r>
          <a:endParaRPr lang="es-CO" sz="1400" dirty="0">
            <a:latin typeface="Agency FB" panose="020B0503020202020204" pitchFamily="34" charset="0"/>
          </a:endParaRPr>
        </a:p>
      </dgm:t>
    </dgm:pt>
    <dgm:pt modelId="{EE999219-CAF4-46BD-AC21-3396D49260B0}" type="parTrans" cxnId="{B3C7F97F-353C-435E-81CF-ADD451420DF9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E2970797-6253-4247-A3D4-0710ACC331A6}" type="sibTrans" cxnId="{B3C7F97F-353C-435E-81CF-ADD451420DF9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473CAB84-D711-44DE-9628-8B06F2050574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1400" dirty="0" smtClean="0">
              <a:latin typeface="Agency FB" panose="020B0503020202020204" pitchFamily="34" charset="0"/>
            </a:rPr>
            <a:t>Ámbito familiar</a:t>
          </a:r>
          <a:endParaRPr lang="es-CO" sz="1400" dirty="0">
            <a:latin typeface="Agency FB" panose="020B0503020202020204" pitchFamily="34" charset="0"/>
          </a:endParaRPr>
        </a:p>
      </dgm:t>
    </dgm:pt>
    <dgm:pt modelId="{086A77CC-5CD6-4EC6-90E0-1BDD34F09529}" type="parTrans" cxnId="{E616EE72-51C3-4E42-A3A6-B49BB4F08327}">
      <dgm:prSet custT="1"/>
      <dgm:spPr/>
      <dgm:t>
        <a:bodyPr/>
        <a:lstStyle/>
        <a:p>
          <a:endParaRPr lang="es-CO" sz="1400">
            <a:latin typeface="Agency FB" panose="020B0503020202020204" pitchFamily="34" charset="0"/>
          </a:endParaRPr>
        </a:p>
      </dgm:t>
    </dgm:pt>
    <dgm:pt modelId="{DE15C064-4163-4025-8F5B-6526B6CF1906}" type="sibTrans" cxnId="{E616EE72-51C3-4E42-A3A6-B49BB4F08327}">
      <dgm:prSet/>
      <dgm:spPr/>
      <dgm:t>
        <a:bodyPr/>
        <a:lstStyle/>
        <a:p>
          <a:endParaRPr lang="es-CO" sz="2000">
            <a:latin typeface="Agency FB" panose="020B0503020202020204" pitchFamily="34" charset="0"/>
          </a:endParaRPr>
        </a:p>
      </dgm:t>
    </dgm:pt>
    <dgm:pt modelId="{0A0251C6-CB91-4A28-830B-26FAA8284FBB}" type="pres">
      <dgm:prSet presAssocID="{110D4AFE-9282-4F11-A3F7-5757A3A905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7F66A85-D99C-4E01-8CBC-F096F6163ECB}" type="pres">
      <dgm:prSet presAssocID="{3938B095-0875-4069-8411-3D74DF474EB9}" presName="centerShape" presStyleLbl="node0" presStyleIdx="0" presStyleCnt="1"/>
      <dgm:spPr/>
      <dgm:t>
        <a:bodyPr/>
        <a:lstStyle/>
        <a:p>
          <a:endParaRPr lang="es-CO"/>
        </a:p>
      </dgm:t>
    </dgm:pt>
    <dgm:pt modelId="{AC46C01D-5026-43F1-A37F-5E8E4B634E7A}" type="pres">
      <dgm:prSet presAssocID="{6FDC3A52-BB24-40D1-85F5-5AA37CE9850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D333D1-17D2-40D4-9AFE-BACD80D666CE}" type="pres">
      <dgm:prSet presAssocID="{6FDC3A52-BB24-40D1-85F5-5AA37CE9850A}" presName="dummy" presStyleCnt="0"/>
      <dgm:spPr/>
    </dgm:pt>
    <dgm:pt modelId="{F909C0E8-AF93-4C19-9B1F-AE458544D810}" type="pres">
      <dgm:prSet presAssocID="{46677991-24D6-4E25-BD0C-AF0F1B0896B8}" presName="sibTrans" presStyleLbl="sibTrans2D1" presStyleIdx="0" presStyleCnt="8"/>
      <dgm:spPr/>
      <dgm:t>
        <a:bodyPr/>
        <a:lstStyle/>
        <a:p>
          <a:endParaRPr lang="es-CO"/>
        </a:p>
      </dgm:t>
    </dgm:pt>
    <dgm:pt modelId="{23F33B4C-43F2-4BC6-BC25-82B63ADB4D65}" type="pres">
      <dgm:prSet presAssocID="{7B3533FD-826E-4461-AA9F-62C21C11D4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75EB0E-386D-468B-92A6-ADAECDE817FD}" type="pres">
      <dgm:prSet presAssocID="{7B3533FD-826E-4461-AA9F-62C21C11D4DA}" presName="dummy" presStyleCnt="0"/>
      <dgm:spPr/>
    </dgm:pt>
    <dgm:pt modelId="{C2238B83-953B-4FAB-B038-070A9EB2C981}" type="pres">
      <dgm:prSet presAssocID="{4E1EE915-349A-4A42-9265-FCD914598C0A}" presName="sibTrans" presStyleLbl="sibTrans2D1" presStyleIdx="1" presStyleCnt="8"/>
      <dgm:spPr/>
      <dgm:t>
        <a:bodyPr/>
        <a:lstStyle/>
        <a:p>
          <a:endParaRPr lang="es-CO"/>
        </a:p>
      </dgm:t>
    </dgm:pt>
    <dgm:pt modelId="{59CC3403-5960-40F8-8EED-3E136EF69591}" type="pres">
      <dgm:prSet presAssocID="{424C899C-7F6F-4D0E-83DA-DF17643F361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8EF527-3FF0-4D4D-B70F-A19AF3586B16}" type="pres">
      <dgm:prSet presAssocID="{424C899C-7F6F-4D0E-83DA-DF17643F361E}" presName="dummy" presStyleCnt="0"/>
      <dgm:spPr/>
    </dgm:pt>
    <dgm:pt modelId="{E8CE0F14-35B0-4E93-AD3D-9805960E2BD9}" type="pres">
      <dgm:prSet presAssocID="{442AE213-991E-4506-ADED-A6D5A1A8E436}" presName="sibTrans" presStyleLbl="sibTrans2D1" presStyleIdx="2" presStyleCnt="8"/>
      <dgm:spPr/>
      <dgm:t>
        <a:bodyPr/>
        <a:lstStyle/>
        <a:p>
          <a:endParaRPr lang="es-CO"/>
        </a:p>
      </dgm:t>
    </dgm:pt>
    <dgm:pt modelId="{525A3969-A987-46C6-BE23-A8D12EE12F90}" type="pres">
      <dgm:prSet presAssocID="{EBFFC1E2-5CDB-44ED-B6F3-55A95E75FF6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12025D-5CCD-4528-A78C-D6899C48B88A}" type="pres">
      <dgm:prSet presAssocID="{EBFFC1E2-5CDB-44ED-B6F3-55A95E75FF63}" presName="dummy" presStyleCnt="0"/>
      <dgm:spPr/>
    </dgm:pt>
    <dgm:pt modelId="{4A8562C5-2C02-4CDE-B2A6-93F8D115D3C1}" type="pres">
      <dgm:prSet presAssocID="{E2970797-6253-4247-A3D4-0710ACC331A6}" presName="sibTrans" presStyleLbl="sibTrans2D1" presStyleIdx="3" presStyleCnt="8"/>
      <dgm:spPr/>
      <dgm:t>
        <a:bodyPr/>
        <a:lstStyle/>
        <a:p>
          <a:endParaRPr lang="es-CO"/>
        </a:p>
      </dgm:t>
    </dgm:pt>
    <dgm:pt modelId="{FE0B4137-AA91-40E0-A718-4BC0938A0160}" type="pres">
      <dgm:prSet presAssocID="{473CAB84-D711-44DE-9628-8B06F205057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F573BA-B64D-4C44-8794-A8F4A6E4479B}" type="pres">
      <dgm:prSet presAssocID="{473CAB84-D711-44DE-9628-8B06F2050574}" presName="dummy" presStyleCnt="0"/>
      <dgm:spPr/>
    </dgm:pt>
    <dgm:pt modelId="{BB329BF1-FA1B-4A7E-8E8D-D92C47D02E48}" type="pres">
      <dgm:prSet presAssocID="{DE15C064-4163-4025-8F5B-6526B6CF1906}" presName="sibTrans" presStyleLbl="sibTrans2D1" presStyleIdx="4" presStyleCnt="8"/>
      <dgm:spPr/>
      <dgm:t>
        <a:bodyPr/>
        <a:lstStyle/>
        <a:p>
          <a:endParaRPr lang="es-CO"/>
        </a:p>
      </dgm:t>
    </dgm:pt>
    <dgm:pt modelId="{519C9EAC-77FB-4EF1-B3CD-71B5E8DFE8BD}" type="pres">
      <dgm:prSet presAssocID="{71EBD648-86F3-4397-8E8E-9FE4969AC1E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EC3767-18A2-477A-BAFF-5F82BAC09ECA}" type="pres">
      <dgm:prSet presAssocID="{71EBD648-86F3-4397-8E8E-9FE4969AC1EA}" presName="dummy" presStyleCnt="0"/>
      <dgm:spPr/>
    </dgm:pt>
    <dgm:pt modelId="{F5202A26-78AE-4163-8F44-DBA53A435B12}" type="pres">
      <dgm:prSet presAssocID="{71746A79-193D-4D43-9AFC-B738507F692C}" presName="sibTrans" presStyleLbl="sibTrans2D1" presStyleIdx="5" presStyleCnt="8"/>
      <dgm:spPr/>
      <dgm:t>
        <a:bodyPr/>
        <a:lstStyle/>
        <a:p>
          <a:endParaRPr lang="es-CO"/>
        </a:p>
      </dgm:t>
    </dgm:pt>
    <dgm:pt modelId="{5EA4C932-481E-414E-A7E4-D5134B088DBF}" type="pres">
      <dgm:prSet presAssocID="{E75A9E18-FE28-49C3-ABD9-8DC66D5CBA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DCC3AF-83FC-462C-908B-FEE4926A54A8}" type="pres">
      <dgm:prSet presAssocID="{E75A9E18-FE28-49C3-ABD9-8DC66D5CBA46}" presName="dummy" presStyleCnt="0"/>
      <dgm:spPr/>
    </dgm:pt>
    <dgm:pt modelId="{FD353E5E-A7D6-43E2-A1BB-830F1C57BB9B}" type="pres">
      <dgm:prSet presAssocID="{4E3AC471-280B-4776-B909-9B63C863B111}" presName="sibTrans" presStyleLbl="sibTrans2D1" presStyleIdx="6" presStyleCnt="8"/>
      <dgm:spPr/>
      <dgm:t>
        <a:bodyPr/>
        <a:lstStyle/>
        <a:p>
          <a:endParaRPr lang="es-CO"/>
        </a:p>
      </dgm:t>
    </dgm:pt>
    <dgm:pt modelId="{B785ACA9-E903-4CF7-A4AB-4E070282D682}" type="pres">
      <dgm:prSet presAssocID="{462C58F9-5E46-40BB-9E53-98B87585671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29A7A7-0788-4411-995B-B2B6A8E40A04}" type="pres">
      <dgm:prSet presAssocID="{462C58F9-5E46-40BB-9E53-98B87585671E}" presName="dummy" presStyleCnt="0"/>
      <dgm:spPr/>
    </dgm:pt>
    <dgm:pt modelId="{DB50A17E-030F-4243-B20C-DA7CECE8027E}" type="pres">
      <dgm:prSet presAssocID="{383D42F1-7B2B-4636-8025-95931550FDC7}" presName="sibTrans" presStyleLbl="sibTrans2D1" presStyleIdx="7" presStyleCnt="8"/>
      <dgm:spPr/>
      <dgm:t>
        <a:bodyPr/>
        <a:lstStyle/>
        <a:p>
          <a:endParaRPr lang="es-CO"/>
        </a:p>
      </dgm:t>
    </dgm:pt>
  </dgm:ptLst>
  <dgm:cxnLst>
    <dgm:cxn modelId="{1C2F2C28-B811-4DFD-A503-3A434E969A1B}" type="presOf" srcId="{71EBD648-86F3-4397-8E8E-9FE4969AC1EA}" destId="{519C9EAC-77FB-4EF1-B3CD-71B5E8DFE8BD}" srcOrd="0" destOrd="0" presId="urn:microsoft.com/office/officeart/2005/8/layout/radial6"/>
    <dgm:cxn modelId="{82155831-F031-4CFA-8B83-1576CD05A3AC}" type="presOf" srcId="{3938B095-0875-4069-8411-3D74DF474EB9}" destId="{07F66A85-D99C-4E01-8CBC-F096F6163ECB}" srcOrd="0" destOrd="0" presId="urn:microsoft.com/office/officeart/2005/8/layout/radial6"/>
    <dgm:cxn modelId="{8E3192B8-22CC-4BD8-B4B2-4842750F50B2}" type="presOf" srcId="{71746A79-193D-4D43-9AFC-B738507F692C}" destId="{F5202A26-78AE-4163-8F44-DBA53A435B12}" srcOrd="0" destOrd="0" presId="urn:microsoft.com/office/officeart/2005/8/layout/radial6"/>
    <dgm:cxn modelId="{E022866F-A6DD-47DF-956D-F324D8B4E8EB}" srcId="{3938B095-0875-4069-8411-3D74DF474EB9}" destId="{424C899C-7F6F-4D0E-83DA-DF17643F361E}" srcOrd="2" destOrd="0" parTransId="{251DB795-9395-41D2-8BD5-87808EFE99D5}" sibTransId="{442AE213-991E-4506-ADED-A6D5A1A8E436}"/>
    <dgm:cxn modelId="{4FEA4B60-8A9C-4856-82DF-A2AB5026DA68}" type="presOf" srcId="{442AE213-991E-4506-ADED-A6D5A1A8E436}" destId="{E8CE0F14-35B0-4E93-AD3D-9805960E2BD9}" srcOrd="0" destOrd="0" presId="urn:microsoft.com/office/officeart/2005/8/layout/radial6"/>
    <dgm:cxn modelId="{B3C7F97F-353C-435E-81CF-ADD451420DF9}" srcId="{3938B095-0875-4069-8411-3D74DF474EB9}" destId="{EBFFC1E2-5CDB-44ED-B6F3-55A95E75FF63}" srcOrd="3" destOrd="0" parTransId="{EE999219-CAF4-46BD-AC21-3396D49260B0}" sibTransId="{E2970797-6253-4247-A3D4-0710ACC331A6}"/>
    <dgm:cxn modelId="{414A3352-ECA5-4AE7-B54B-7AD3905D25E9}" type="presOf" srcId="{EBFFC1E2-5CDB-44ED-B6F3-55A95E75FF63}" destId="{525A3969-A987-46C6-BE23-A8D12EE12F90}" srcOrd="0" destOrd="0" presId="urn:microsoft.com/office/officeart/2005/8/layout/radial6"/>
    <dgm:cxn modelId="{0116686E-70E5-4C7B-A610-AACC36CE06BE}" type="presOf" srcId="{473CAB84-D711-44DE-9628-8B06F2050574}" destId="{FE0B4137-AA91-40E0-A718-4BC0938A0160}" srcOrd="0" destOrd="0" presId="urn:microsoft.com/office/officeart/2005/8/layout/radial6"/>
    <dgm:cxn modelId="{6C445F2E-303F-487C-A39E-00A98EAFB956}" type="presOf" srcId="{DE15C064-4163-4025-8F5B-6526B6CF1906}" destId="{BB329BF1-FA1B-4A7E-8E8D-D92C47D02E48}" srcOrd="0" destOrd="0" presId="urn:microsoft.com/office/officeart/2005/8/layout/radial6"/>
    <dgm:cxn modelId="{1EBE5984-8EB0-4028-8924-EE36EDC44849}" type="presOf" srcId="{E2970797-6253-4247-A3D4-0710ACC331A6}" destId="{4A8562C5-2C02-4CDE-B2A6-93F8D115D3C1}" srcOrd="0" destOrd="0" presId="urn:microsoft.com/office/officeart/2005/8/layout/radial6"/>
    <dgm:cxn modelId="{79733E95-A303-4688-947D-5158A4ACFF24}" type="presOf" srcId="{462C58F9-5E46-40BB-9E53-98B87585671E}" destId="{B785ACA9-E903-4CF7-A4AB-4E070282D682}" srcOrd="0" destOrd="0" presId="urn:microsoft.com/office/officeart/2005/8/layout/radial6"/>
    <dgm:cxn modelId="{32D0536B-8411-419C-8297-63870EE85F3B}" type="presOf" srcId="{E75A9E18-FE28-49C3-ABD9-8DC66D5CBA46}" destId="{5EA4C932-481E-414E-A7E4-D5134B088DBF}" srcOrd="0" destOrd="0" presId="urn:microsoft.com/office/officeart/2005/8/layout/radial6"/>
    <dgm:cxn modelId="{CAF3CA80-12F9-455E-B22F-4CE3B2D92339}" srcId="{3938B095-0875-4069-8411-3D74DF474EB9}" destId="{71EBD648-86F3-4397-8E8E-9FE4969AC1EA}" srcOrd="5" destOrd="0" parTransId="{5FC6441B-C95A-4111-BE92-C26C845DA3B7}" sibTransId="{71746A79-193D-4D43-9AFC-B738507F692C}"/>
    <dgm:cxn modelId="{8E848C4F-226A-41DF-825B-63BB508FB5E9}" srcId="{110D4AFE-9282-4F11-A3F7-5757A3A90514}" destId="{3938B095-0875-4069-8411-3D74DF474EB9}" srcOrd="0" destOrd="0" parTransId="{5B72C2D0-DECF-491D-8287-414D5558072E}" sibTransId="{EA2CA020-87C0-44D7-9F9E-5AE69586F4A9}"/>
    <dgm:cxn modelId="{46A771C7-067B-47C6-9026-887816A56682}" srcId="{3938B095-0875-4069-8411-3D74DF474EB9}" destId="{7B3533FD-826E-4461-AA9F-62C21C11D4DA}" srcOrd="1" destOrd="0" parTransId="{965F4779-EAE7-4829-AC7A-16061FC9E7DB}" sibTransId="{4E1EE915-349A-4A42-9265-FCD914598C0A}"/>
    <dgm:cxn modelId="{A9B67E67-40C6-47BD-9DBB-CF49D18F6421}" type="presOf" srcId="{6FDC3A52-BB24-40D1-85F5-5AA37CE9850A}" destId="{AC46C01D-5026-43F1-A37F-5E8E4B634E7A}" srcOrd="0" destOrd="0" presId="urn:microsoft.com/office/officeart/2005/8/layout/radial6"/>
    <dgm:cxn modelId="{B694C131-6D44-4E69-A21B-BCC3C87814A7}" srcId="{3938B095-0875-4069-8411-3D74DF474EB9}" destId="{E75A9E18-FE28-49C3-ABD9-8DC66D5CBA46}" srcOrd="6" destOrd="0" parTransId="{45E4BD9C-9B0C-4FB3-8749-F0F335A326E3}" sibTransId="{4E3AC471-280B-4776-B909-9B63C863B111}"/>
    <dgm:cxn modelId="{9CA25A35-52A5-4722-8D89-0EB998291B9E}" type="presOf" srcId="{424C899C-7F6F-4D0E-83DA-DF17643F361E}" destId="{59CC3403-5960-40F8-8EED-3E136EF69591}" srcOrd="0" destOrd="0" presId="urn:microsoft.com/office/officeart/2005/8/layout/radial6"/>
    <dgm:cxn modelId="{9DD20A61-AF45-4CDD-ABE9-104B9C2F1519}" type="presOf" srcId="{4E3AC471-280B-4776-B909-9B63C863B111}" destId="{FD353E5E-A7D6-43E2-A1BB-830F1C57BB9B}" srcOrd="0" destOrd="0" presId="urn:microsoft.com/office/officeart/2005/8/layout/radial6"/>
    <dgm:cxn modelId="{39846D63-7E05-4173-88EF-E11CD7EA190C}" type="presOf" srcId="{4E1EE915-349A-4A42-9265-FCD914598C0A}" destId="{C2238B83-953B-4FAB-B038-070A9EB2C981}" srcOrd="0" destOrd="0" presId="urn:microsoft.com/office/officeart/2005/8/layout/radial6"/>
    <dgm:cxn modelId="{E616EE72-51C3-4E42-A3A6-B49BB4F08327}" srcId="{3938B095-0875-4069-8411-3D74DF474EB9}" destId="{473CAB84-D711-44DE-9628-8B06F2050574}" srcOrd="4" destOrd="0" parTransId="{086A77CC-5CD6-4EC6-90E0-1BDD34F09529}" sibTransId="{DE15C064-4163-4025-8F5B-6526B6CF1906}"/>
    <dgm:cxn modelId="{EA8AABD7-68E1-4942-BD65-236E45CD6CFC}" srcId="{3938B095-0875-4069-8411-3D74DF474EB9}" destId="{6FDC3A52-BB24-40D1-85F5-5AA37CE9850A}" srcOrd="0" destOrd="0" parTransId="{AAF67EB5-46E6-469E-9256-2C9864E20E29}" sibTransId="{46677991-24D6-4E25-BD0C-AF0F1B0896B8}"/>
    <dgm:cxn modelId="{B85E0C4F-36F4-423B-8709-C722D4694E7F}" type="presOf" srcId="{46677991-24D6-4E25-BD0C-AF0F1B0896B8}" destId="{F909C0E8-AF93-4C19-9B1F-AE458544D810}" srcOrd="0" destOrd="0" presId="urn:microsoft.com/office/officeart/2005/8/layout/radial6"/>
    <dgm:cxn modelId="{08B981E3-A718-4BDF-A9DB-9E5E7D647D1D}" srcId="{3938B095-0875-4069-8411-3D74DF474EB9}" destId="{462C58F9-5E46-40BB-9E53-98B87585671E}" srcOrd="7" destOrd="0" parTransId="{82F9AC13-57B1-4D33-8EBA-CD906FBC052E}" sibTransId="{383D42F1-7B2B-4636-8025-95931550FDC7}"/>
    <dgm:cxn modelId="{A1072FF6-C48D-4383-A75B-5E0DC54A86C0}" type="presOf" srcId="{110D4AFE-9282-4F11-A3F7-5757A3A90514}" destId="{0A0251C6-CB91-4A28-830B-26FAA8284FBB}" srcOrd="0" destOrd="0" presId="urn:microsoft.com/office/officeart/2005/8/layout/radial6"/>
    <dgm:cxn modelId="{DEB2BAE9-5D09-4077-9BBA-2DC6E3236D6A}" type="presOf" srcId="{383D42F1-7B2B-4636-8025-95931550FDC7}" destId="{DB50A17E-030F-4243-B20C-DA7CECE8027E}" srcOrd="0" destOrd="0" presId="urn:microsoft.com/office/officeart/2005/8/layout/radial6"/>
    <dgm:cxn modelId="{6971978D-07A8-4B7B-9BA6-1C5524933837}" type="presOf" srcId="{7B3533FD-826E-4461-AA9F-62C21C11D4DA}" destId="{23F33B4C-43F2-4BC6-BC25-82B63ADB4D65}" srcOrd="0" destOrd="0" presId="urn:microsoft.com/office/officeart/2005/8/layout/radial6"/>
    <dgm:cxn modelId="{A5CE8D36-109E-45EA-AEC9-658D4D672BC3}" type="presParOf" srcId="{0A0251C6-CB91-4A28-830B-26FAA8284FBB}" destId="{07F66A85-D99C-4E01-8CBC-F096F6163ECB}" srcOrd="0" destOrd="0" presId="urn:microsoft.com/office/officeart/2005/8/layout/radial6"/>
    <dgm:cxn modelId="{F7BEDB77-9945-42C4-A540-95A39510CC00}" type="presParOf" srcId="{0A0251C6-CB91-4A28-830B-26FAA8284FBB}" destId="{AC46C01D-5026-43F1-A37F-5E8E4B634E7A}" srcOrd="1" destOrd="0" presId="urn:microsoft.com/office/officeart/2005/8/layout/radial6"/>
    <dgm:cxn modelId="{EA3BB655-60C8-4C9F-8B1D-3B8A2E02DC5C}" type="presParOf" srcId="{0A0251C6-CB91-4A28-830B-26FAA8284FBB}" destId="{A5D333D1-17D2-40D4-9AFE-BACD80D666CE}" srcOrd="2" destOrd="0" presId="urn:microsoft.com/office/officeart/2005/8/layout/radial6"/>
    <dgm:cxn modelId="{6E18655D-04DD-4454-8CA4-6D451FE879CF}" type="presParOf" srcId="{0A0251C6-CB91-4A28-830B-26FAA8284FBB}" destId="{F909C0E8-AF93-4C19-9B1F-AE458544D810}" srcOrd="3" destOrd="0" presId="urn:microsoft.com/office/officeart/2005/8/layout/radial6"/>
    <dgm:cxn modelId="{50528EBA-25E2-44DE-99C5-5077AA34DF93}" type="presParOf" srcId="{0A0251C6-CB91-4A28-830B-26FAA8284FBB}" destId="{23F33B4C-43F2-4BC6-BC25-82B63ADB4D65}" srcOrd="4" destOrd="0" presId="urn:microsoft.com/office/officeart/2005/8/layout/radial6"/>
    <dgm:cxn modelId="{12A36E6B-4649-4FE9-BAC5-07180B94445C}" type="presParOf" srcId="{0A0251C6-CB91-4A28-830B-26FAA8284FBB}" destId="{AF75EB0E-386D-468B-92A6-ADAECDE817FD}" srcOrd="5" destOrd="0" presId="urn:microsoft.com/office/officeart/2005/8/layout/radial6"/>
    <dgm:cxn modelId="{1F21CFEB-49E1-4277-A483-8F1474869E3C}" type="presParOf" srcId="{0A0251C6-CB91-4A28-830B-26FAA8284FBB}" destId="{C2238B83-953B-4FAB-B038-070A9EB2C981}" srcOrd="6" destOrd="0" presId="urn:microsoft.com/office/officeart/2005/8/layout/radial6"/>
    <dgm:cxn modelId="{6AA02D81-ACF3-466E-B840-51E9985476B7}" type="presParOf" srcId="{0A0251C6-CB91-4A28-830B-26FAA8284FBB}" destId="{59CC3403-5960-40F8-8EED-3E136EF69591}" srcOrd="7" destOrd="0" presId="urn:microsoft.com/office/officeart/2005/8/layout/radial6"/>
    <dgm:cxn modelId="{E9A70CB9-E40C-454F-9A87-0B97C86DF024}" type="presParOf" srcId="{0A0251C6-CB91-4A28-830B-26FAA8284FBB}" destId="{B78EF527-3FF0-4D4D-B70F-A19AF3586B16}" srcOrd="8" destOrd="0" presId="urn:microsoft.com/office/officeart/2005/8/layout/radial6"/>
    <dgm:cxn modelId="{CDC4D338-085E-42E5-BEAF-825E8ED3965B}" type="presParOf" srcId="{0A0251C6-CB91-4A28-830B-26FAA8284FBB}" destId="{E8CE0F14-35B0-4E93-AD3D-9805960E2BD9}" srcOrd="9" destOrd="0" presId="urn:microsoft.com/office/officeart/2005/8/layout/radial6"/>
    <dgm:cxn modelId="{DF20574F-55F8-4FA7-8B90-3A6AB0699CCF}" type="presParOf" srcId="{0A0251C6-CB91-4A28-830B-26FAA8284FBB}" destId="{525A3969-A987-46C6-BE23-A8D12EE12F90}" srcOrd="10" destOrd="0" presId="urn:microsoft.com/office/officeart/2005/8/layout/radial6"/>
    <dgm:cxn modelId="{BBFAFB5E-0587-4121-97A0-EBA7556551A3}" type="presParOf" srcId="{0A0251C6-CB91-4A28-830B-26FAA8284FBB}" destId="{C912025D-5CCD-4528-A78C-D6899C48B88A}" srcOrd="11" destOrd="0" presId="urn:microsoft.com/office/officeart/2005/8/layout/radial6"/>
    <dgm:cxn modelId="{C6BECACC-1C3C-42AE-A2BD-C2CDFB58E8C9}" type="presParOf" srcId="{0A0251C6-CB91-4A28-830B-26FAA8284FBB}" destId="{4A8562C5-2C02-4CDE-B2A6-93F8D115D3C1}" srcOrd="12" destOrd="0" presId="urn:microsoft.com/office/officeart/2005/8/layout/radial6"/>
    <dgm:cxn modelId="{CD19A2E8-3C6F-4D94-BA31-26A7E0F307FD}" type="presParOf" srcId="{0A0251C6-CB91-4A28-830B-26FAA8284FBB}" destId="{FE0B4137-AA91-40E0-A718-4BC0938A0160}" srcOrd="13" destOrd="0" presId="urn:microsoft.com/office/officeart/2005/8/layout/radial6"/>
    <dgm:cxn modelId="{27889986-A9F6-4752-A34B-85EB76C91D21}" type="presParOf" srcId="{0A0251C6-CB91-4A28-830B-26FAA8284FBB}" destId="{ECF573BA-B64D-4C44-8794-A8F4A6E4479B}" srcOrd="14" destOrd="0" presId="urn:microsoft.com/office/officeart/2005/8/layout/radial6"/>
    <dgm:cxn modelId="{5DD1FBBA-2E7C-4A44-94C3-13629C0420F6}" type="presParOf" srcId="{0A0251C6-CB91-4A28-830B-26FAA8284FBB}" destId="{BB329BF1-FA1B-4A7E-8E8D-D92C47D02E48}" srcOrd="15" destOrd="0" presId="urn:microsoft.com/office/officeart/2005/8/layout/radial6"/>
    <dgm:cxn modelId="{890AE080-6BBA-433A-8AB8-38C1A45445B5}" type="presParOf" srcId="{0A0251C6-CB91-4A28-830B-26FAA8284FBB}" destId="{519C9EAC-77FB-4EF1-B3CD-71B5E8DFE8BD}" srcOrd="16" destOrd="0" presId="urn:microsoft.com/office/officeart/2005/8/layout/radial6"/>
    <dgm:cxn modelId="{6EF7BA68-34E1-48E4-B386-BCB1E8031753}" type="presParOf" srcId="{0A0251C6-CB91-4A28-830B-26FAA8284FBB}" destId="{8AEC3767-18A2-477A-BAFF-5F82BAC09ECA}" srcOrd="17" destOrd="0" presId="urn:microsoft.com/office/officeart/2005/8/layout/radial6"/>
    <dgm:cxn modelId="{EBE6F3E2-887E-47EF-9D1F-C572B3F26CA6}" type="presParOf" srcId="{0A0251C6-CB91-4A28-830B-26FAA8284FBB}" destId="{F5202A26-78AE-4163-8F44-DBA53A435B12}" srcOrd="18" destOrd="0" presId="urn:microsoft.com/office/officeart/2005/8/layout/radial6"/>
    <dgm:cxn modelId="{6347BEEE-09A5-4565-AC71-28E5A14E7B13}" type="presParOf" srcId="{0A0251C6-CB91-4A28-830B-26FAA8284FBB}" destId="{5EA4C932-481E-414E-A7E4-D5134B088DBF}" srcOrd="19" destOrd="0" presId="urn:microsoft.com/office/officeart/2005/8/layout/radial6"/>
    <dgm:cxn modelId="{739176C2-63D7-4CC6-91BB-A8A8B58B8DF5}" type="presParOf" srcId="{0A0251C6-CB91-4A28-830B-26FAA8284FBB}" destId="{B2DCC3AF-83FC-462C-908B-FEE4926A54A8}" srcOrd="20" destOrd="0" presId="urn:microsoft.com/office/officeart/2005/8/layout/radial6"/>
    <dgm:cxn modelId="{1F9F23F2-0419-45F7-85B2-50613A8B59AB}" type="presParOf" srcId="{0A0251C6-CB91-4A28-830B-26FAA8284FBB}" destId="{FD353E5E-A7D6-43E2-A1BB-830F1C57BB9B}" srcOrd="21" destOrd="0" presId="urn:microsoft.com/office/officeart/2005/8/layout/radial6"/>
    <dgm:cxn modelId="{B7E6AD88-7546-4F96-929E-69E33FCF78EA}" type="presParOf" srcId="{0A0251C6-CB91-4A28-830B-26FAA8284FBB}" destId="{B785ACA9-E903-4CF7-A4AB-4E070282D682}" srcOrd="22" destOrd="0" presId="urn:microsoft.com/office/officeart/2005/8/layout/radial6"/>
    <dgm:cxn modelId="{F4F60F54-D44B-4A45-B6E1-7E0A01C52185}" type="presParOf" srcId="{0A0251C6-CB91-4A28-830B-26FAA8284FBB}" destId="{DA29A7A7-0788-4411-995B-B2B6A8E40A04}" srcOrd="23" destOrd="0" presId="urn:microsoft.com/office/officeart/2005/8/layout/radial6"/>
    <dgm:cxn modelId="{B7883EE9-BB86-4AA9-8841-1C674EF55D05}" type="presParOf" srcId="{0A0251C6-CB91-4A28-830B-26FAA8284FBB}" destId="{DB50A17E-030F-4243-B20C-DA7CECE8027E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45D1EB-9809-4189-AE7A-CE5252243E41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E103E12F-FDC2-436E-A645-24241FD634D2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8F22CEB-4A8A-4EA7-B49E-D19247329F49}" type="parTrans" cxnId="{7EDB2223-2497-4A76-BB75-B0AF3BEFB90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49F86D13-3E5E-4BD3-A7E1-BB8EBB99A371}" type="sibTrans" cxnId="{7EDB2223-2497-4A76-BB75-B0AF3BEFB90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61D5C1A-D515-47C2-9BDE-5987FA636D40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El monstruo de Fundación</a:t>
          </a:r>
          <a:endParaRPr lang="es-CO" dirty="0">
            <a:solidFill>
              <a:schemeClr val="bg1"/>
            </a:solidFill>
          </a:endParaRPr>
        </a:p>
      </dgm:t>
    </dgm:pt>
    <dgm:pt modelId="{4F7DF71F-1222-4824-A6F2-2970EB29DCDF}" type="parTrans" cxnId="{63F19092-E7E9-4FC8-B2C2-678CC868177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2A3A30FE-2F02-40F3-9A1D-F817D232622F}" type="sibTrans" cxnId="{63F19092-E7E9-4FC8-B2C2-678CC868177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06E68F2-D8EF-45D9-B168-6C439D1181B2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Javier Velasco</a:t>
          </a:r>
          <a:endParaRPr lang="es-CO" dirty="0">
            <a:solidFill>
              <a:schemeClr val="bg1"/>
            </a:solidFill>
          </a:endParaRPr>
        </a:p>
      </dgm:t>
    </dgm:pt>
    <dgm:pt modelId="{817B7667-173F-46B6-A9B4-A3CC4E7B5F04}" type="parTrans" cxnId="{17F392A2-7969-4A10-AC64-9BE35547C0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0385560-211D-4D49-B28F-20FA3D696102}" type="sibTrans" cxnId="{17F392A2-7969-4A10-AC64-9BE35547C0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AE91D3F-B5DD-4A75-A368-48F7908DEB66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Padrinos y asesinos de Sarita</a:t>
          </a:r>
          <a:endParaRPr lang="es-CO" dirty="0">
            <a:solidFill>
              <a:schemeClr val="bg1"/>
            </a:solidFill>
          </a:endParaRPr>
        </a:p>
      </dgm:t>
    </dgm:pt>
    <dgm:pt modelId="{F5901F51-E910-48DC-BB4C-DF0CB4D78B5A}" type="sibTrans" cxnId="{84B8293C-0A14-4597-A40D-13EBF73B7F0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C6432F7-4B66-46C7-8673-1364BE32F077}" type="parTrans" cxnId="{84B8293C-0A14-4597-A40D-13EBF73B7F06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7C0467F-8C8F-4FB2-8393-AC3035F391B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BF434C4-C0E4-487C-8860-A5D70A49DCE0}" type="parTrans" cxnId="{4DD6F44C-6462-4996-92AA-8C95BAA077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5D6A465-476F-476C-B811-66912F0A2FD8}" type="sibTrans" cxnId="{4DD6F44C-6462-4996-92AA-8C95BAA077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C58AC47-9B8D-4077-A875-4AE636BB178A}" type="pres">
      <dgm:prSet presAssocID="{0E45D1EB-9809-4189-AE7A-CE5252243E4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3D826467-5975-4C0E-9F02-BEC949867F2D}" type="pres">
      <dgm:prSet presAssocID="{E103E12F-FDC2-436E-A645-24241FD634D2}" presName="composite" presStyleCnt="0">
        <dgm:presLayoutVars>
          <dgm:chMax/>
          <dgm:chPref/>
        </dgm:presLayoutVars>
      </dgm:prSet>
      <dgm:spPr/>
    </dgm:pt>
    <dgm:pt modelId="{D8AC6287-5B1A-4017-B8AB-DA699CF60013}" type="pres">
      <dgm:prSet presAssocID="{E103E12F-FDC2-436E-A645-24241FD634D2}" presName="Image" presStyleLbl="b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4BA1CC0-862D-4E10-B53A-0EA10B0687E8}" type="pres">
      <dgm:prSet presAssocID="{E103E12F-FDC2-436E-A645-24241FD634D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A0FBE-8F4A-493B-BE62-C2D4EFC93F87}" type="pres">
      <dgm:prSet presAssocID="{E103E12F-FDC2-436E-A645-24241FD634D2}" presName="tlFrame" presStyleLbl="node1" presStyleIdx="0" presStyleCnt="20"/>
      <dgm:spPr/>
    </dgm:pt>
    <dgm:pt modelId="{6BBD3972-69E9-4E7C-91FD-65EDB1678E67}" type="pres">
      <dgm:prSet presAssocID="{E103E12F-FDC2-436E-A645-24241FD634D2}" presName="trFrame" presStyleLbl="node1" presStyleIdx="1" presStyleCnt="20"/>
      <dgm:spPr/>
    </dgm:pt>
    <dgm:pt modelId="{4B7CA090-B088-43BE-8E30-E44399120F16}" type="pres">
      <dgm:prSet presAssocID="{E103E12F-FDC2-436E-A645-24241FD634D2}" presName="blFrame" presStyleLbl="node1" presStyleIdx="2" presStyleCnt="20"/>
      <dgm:spPr/>
    </dgm:pt>
    <dgm:pt modelId="{2F9B3E04-0141-4720-976B-32FBC8ED1591}" type="pres">
      <dgm:prSet presAssocID="{E103E12F-FDC2-436E-A645-24241FD634D2}" presName="brFrame" presStyleLbl="node1" presStyleIdx="3" presStyleCnt="20"/>
      <dgm:spPr/>
    </dgm:pt>
    <dgm:pt modelId="{FFAC06A7-01C9-4A69-9576-123A84BB2FC9}" type="pres">
      <dgm:prSet presAssocID="{49F86D13-3E5E-4BD3-A7E1-BB8EBB99A371}" presName="sibTrans" presStyleCnt="0"/>
      <dgm:spPr/>
    </dgm:pt>
    <dgm:pt modelId="{B6348A78-16EB-4179-ADDE-4751F91F26B6}" type="pres">
      <dgm:prSet presAssocID="{A61D5C1A-D515-47C2-9BDE-5987FA636D40}" presName="composite" presStyleCnt="0">
        <dgm:presLayoutVars>
          <dgm:chMax/>
          <dgm:chPref/>
        </dgm:presLayoutVars>
      </dgm:prSet>
      <dgm:spPr/>
    </dgm:pt>
    <dgm:pt modelId="{8F72574B-1C33-433E-A596-F647965E167E}" type="pres">
      <dgm:prSet presAssocID="{A61D5C1A-D515-47C2-9BDE-5987FA636D40}" presName="Image" presStyleLbl="b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6A64C10-3B56-4F82-BDFD-EBBF6C90A8C1}" type="pres">
      <dgm:prSet presAssocID="{A61D5C1A-D515-47C2-9BDE-5987FA636D4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49D3D0-9D93-42D1-8FD9-29580B438039}" type="pres">
      <dgm:prSet presAssocID="{A61D5C1A-D515-47C2-9BDE-5987FA636D40}" presName="tlFrame" presStyleLbl="node1" presStyleIdx="4" presStyleCnt="20"/>
      <dgm:spPr/>
    </dgm:pt>
    <dgm:pt modelId="{16230A60-369A-4AD3-B0E6-3381DF4F1E40}" type="pres">
      <dgm:prSet presAssocID="{A61D5C1A-D515-47C2-9BDE-5987FA636D40}" presName="trFrame" presStyleLbl="node1" presStyleIdx="5" presStyleCnt="20"/>
      <dgm:spPr/>
    </dgm:pt>
    <dgm:pt modelId="{99771FBC-0631-4757-B932-6370BB9604CD}" type="pres">
      <dgm:prSet presAssocID="{A61D5C1A-D515-47C2-9BDE-5987FA636D40}" presName="blFrame" presStyleLbl="node1" presStyleIdx="6" presStyleCnt="20"/>
      <dgm:spPr/>
    </dgm:pt>
    <dgm:pt modelId="{C3CFAD37-440E-4361-A52B-2CD631FD7206}" type="pres">
      <dgm:prSet presAssocID="{A61D5C1A-D515-47C2-9BDE-5987FA636D40}" presName="brFrame" presStyleLbl="node1" presStyleIdx="7" presStyleCnt="20"/>
      <dgm:spPr/>
    </dgm:pt>
    <dgm:pt modelId="{9CE8E0EF-FDB0-4E04-BED1-74AD881B485C}" type="pres">
      <dgm:prSet presAssocID="{2A3A30FE-2F02-40F3-9A1D-F817D232622F}" presName="sibTrans" presStyleCnt="0"/>
      <dgm:spPr/>
    </dgm:pt>
    <dgm:pt modelId="{BD5EC26E-418E-4E0A-9AAC-66B1FC638DAA}" type="pres">
      <dgm:prSet presAssocID="{0AE91D3F-B5DD-4A75-A368-48F7908DEB66}" presName="composite" presStyleCnt="0">
        <dgm:presLayoutVars>
          <dgm:chMax/>
          <dgm:chPref/>
        </dgm:presLayoutVars>
      </dgm:prSet>
      <dgm:spPr/>
    </dgm:pt>
    <dgm:pt modelId="{A2E2C01F-B545-4642-990A-D0E61FC76143}" type="pres">
      <dgm:prSet presAssocID="{0AE91D3F-B5DD-4A75-A368-48F7908DEB66}" presName="Image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EE3FDC-0B40-4B58-B506-2C3B634691A6}" type="pres">
      <dgm:prSet presAssocID="{0AE91D3F-B5DD-4A75-A368-48F7908DEB6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2ED3C4-617E-4029-BA0A-A0DEA0E752D6}" type="pres">
      <dgm:prSet presAssocID="{0AE91D3F-B5DD-4A75-A368-48F7908DEB66}" presName="tlFrame" presStyleLbl="node1" presStyleIdx="8" presStyleCnt="20"/>
      <dgm:spPr/>
    </dgm:pt>
    <dgm:pt modelId="{A34906EB-DEE5-4D3E-BA08-A59B88F29800}" type="pres">
      <dgm:prSet presAssocID="{0AE91D3F-B5DD-4A75-A368-48F7908DEB66}" presName="trFrame" presStyleLbl="node1" presStyleIdx="9" presStyleCnt="20"/>
      <dgm:spPr/>
    </dgm:pt>
    <dgm:pt modelId="{322F41E6-6291-46E0-8599-95B94DB3BCD3}" type="pres">
      <dgm:prSet presAssocID="{0AE91D3F-B5DD-4A75-A368-48F7908DEB66}" presName="blFrame" presStyleLbl="node1" presStyleIdx="10" presStyleCnt="20"/>
      <dgm:spPr/>
    </dgm:pt>
    <dgm:pt modelId="{85068C77-315B-4291-904E-02BE1000D177}" type="pres">
      <dgm:prSet presAssocID="{0AE91D3F-B5DD-4A75-A368-48F7908DEB66}" presName="brFrame" presStyleLbl="node1" presStyleIdx="11" presStyleCnt="20"/>
      <dgm:spPr/>
    </dgm:pt>
    <dgm:pt modelId="{0675E99F-D3A3-43B6-BD3F-76581F3D2640}" type="pres">
      <dgm:prSet presAssocID="{F5901F51-E910-48DC-BB4C-DF0CB4D78B5A}" presName="sibTrans" presStyleCnt="0"/>
      <dgm:spPr/>
    </dgm:pt>
    <dgm:pt modelId="{2AA0ED36-D808-4E25-AA4E-A77E51A238EF}" type="pres">
      <dgm:prSet presAssocID="{906E68F2-D8EF-45D9-B168-6C439D1181B2}" presName="composite" presStyleCnt="0">
        <dgm:presLayoutVars>
          <dgm:chMax/>
          <dgm:chPref/>
        </dgm:presLayoutVars>
      </dgm:prSet>
      <dgm:spPr/>
    </dgm:pt>
    <dgm:pt modelId="{932501C4-FC05-40E1-946D-7078DD54ACF2}" type="pres">
      <dgm:prSet presAssocID="{906E68F2-D8EF-45D9-B168-6C439D1181B2}" presName="Image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B1C1A3D-8D43-45A9-AEE2-97CED98962B5}" type="pres">
      <dgm:prSet presAssocID="{906E68F2-D8EF-45D9-B168-6C439D1181B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5DC66F-F8B4-423A-8A3D-D9054A3818BC}" type="pres">
      <dgm:prSet presAssocID="{906E68F2-D8EF-45D9-B168-6C439D1181B2}" presName="tlFrame" presStyleLbl="node1" presStyleIdx="12" presStyleCnt="20"/>
      <dgm:spPr/>
    </dgm:pt>
    <dgm:pt modelId="{3C4B7926-5C40-4A7C-905A-7829BAD60391}" type="pres">
      <dgm:prSet presAssocID="{906E68F2-D8EF-45D9-B168-6C439D1181B2}" presName="trFrame" presStyleLbl="node1" presStyleIdx="13" presStyleCnt="20"/>
      <dgm:spPr/>
    </dgm:pt>
    <dgm:pt modelId="{01CD8766-8350-4B5A-8F4C-C5CFCEAD2327}" type="pres">
      <dgm:prSet presAssocID="{906E68F2-D8EF-45D9-B168-6C439D1181B2}" presName="blFrame" presStyleLbl="node1" presStyleIdx="14" presStyleCnt="20"/>
      <dgm:spPr/>
    </dgm:pt>
    <dgm:pt modelId="{731B3031-1A0D-4CD9-AFA7-7748A3330926}" type="pres">
      <dgm:prSet presAssocID="{906E68F2-D8EF-45D9-B168-6C439D1181B2}" presName="brFrame" presStyleLbl="node1" presStyleIdx="15" presStyleCnt="20"/>
      <dgm:spPr/>
    </dgm:pt>
    <dgm:pt modelId="{22DA323F-0FF0-480C-BC86-A4B78B4E772E}" type="pres">
      <dgm:prSet presAssocID="{80385560-211D-4D49-B28F-20FA3D696102}" presName="sibTrans" presStyleCnt="0"/>
      <dgm:spPr/>
    </dgm:pt>
    <dgm:pt modelId="{9A76A64E-AEA2-4D5F-8C75-8C93BCB927C6}" type="pres">
      <dgm:prSet presAssocID="{C7C0467F-8C8F-4FB2-8393-AC3035F391BE}" presName="composite" presStyleCnt="0">
        <dgm:presLayoutVars>
          <dgm:chMax/>
          <dgm:chPref/>
        </dgm:presLayoutVars>
      </dgm:prSet>
      <dgm:spPr/>
    </dgm:pt>
    <dgm:pt modelId="{5B63D415-C8C8-46A6-896F-2CEDC461F891}" type="pres">
      <dgm:prSet presAssocID="{C7C0467F-8C8F-4FB2-8393-AC3035F391BE}" presName="Image" presStyleLbl="b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E3179945-2955-424C-93CC-6365963B0911}" type="pres">
      <dgm:prSet presAssocID="{C7C0467F-8C8F-4FB2-8393-AC3035F391B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B1DB05-7712-4D5F-BD47-822A7B17A08F}" type="pres">
      <dgm:prSet presAssocID="{C7C0467F-8C8F-4FB2-8393-AC3035F391BE}" presName="tlFrame" presStyleLbl="node1" presStyleIdx="16" presStyleCnt="20"/>
      <dgm:spPr/>
    </dgm:pt>
    <dgm:pt modelId="{CAC07F3A-5704-4B07-A6CE-47EDE1475E4D}" type="pres">
      <dgm:prSet presAssocID="{C7C0467F-8C8F-4FB2-8393-AC3035F391BE}" presName="trFrame" presStyleLbl="node1" presStyleIdx="17" presStyleCnt="20"/>
      <dgm:spPr/>
    </dgm:pt>
    <dgm:pt modelId="{6BF8E51C-F5F8-4CC2-B7AB-02B29CAC2A2B}" type="pres">
      <dgm:prSet presAssocID="{C7C0467F-8C8F-4FB2-8393-AC3035F391BE}" presName="blFrame" presStyleLbl="node1" presStyleIdx="18" presStyleCnt="20"/>
      <dgm:spPr/>
    </dgm:pt>
    <dgm:pt modelId="{8FEC0054-1CFE-42F0-8545-8E0D1467BB13}" type="pres">
      <dgm:prSet presAssocID="{C7C0467F-8C8F-4FB2-8393-AC3035F391BE}" presName="brFrame" presStyleLbl="node1" presStyleIdx="19" presStyleCnt="20"/>
      <dgm:spPr/>
    </dgm:pt>
  </dgm:ptLst>
  <dgm:cxnLst>
    <dgm:cxn modelId="{7BEB59C9-EBA2-46FD-9906-59EAAAEC9161}" type="presOf" srcId="{A61D5C1A-D515-47C2-9BDE-5987FA636D40}" destId="{66A64C10-3B56-4F82-BDFD-EBBF6C90A8C1}" srcOrd="0" destOrd="0" presId="urn:microsoft.com/office/officeart/2009/3/layout/FramedTextPicture"/>
    <dgm:cxn modelId="{7EDB2223-2497-4A76-BB75-B0AF3BEFB90D}" srcId="{0E45D1EB-9809-4189-AE7A-CE5252243E41}" destId="{E103E12F-FDC2-436E-A645-24241FD634D2}" srcOrd="0" destOrd="0" parTransId="{28F22CEB-4A8A-4EA7-B49E-D19247329F49}" sibTransId="{49F86D13-3E5E-4BD3-A7E1-BB8EBB99A371}"/>
    <dgm:cxn modelId="{84B8293C-0A14-4597-A40D-13EBF73B7F06}" srcId="{0E45D1EB-9809-4189-AE7A-CE5252243E41}" destId="{0AE91D3F-B5DD-4A75-A368-48F7908DEB66}" srcOrd="2" destOrd="0" parTransId="{3C6432F7-4B66-46C7-8673-1364BE32F077}" sibTransId="{F5901F51-E910-48DC-BB4C-DF0CB4D78B5A}"/>
    <dgm:cxn modelId="{63F19092-E7E9-4FC8-B2C2-678CC8681776}" srcId="{0E45D1EB-9809-4189-AE7A-CE5252243E41}" destId="{A61D5C1A-D515-47C2-9BDE-5987FA636D40}" srcOrd="1" destOrd="0" parTransId="{4F7DF71F-1222-4824-A6F2-2970EB29DCDF}" sibTransId="{2A3A30FE-2F02-40F3-9A1D-F817D232622F}"/>
    <dgm:cxn modelId="{29B492CB-6520-446B-B94F-B775C1621D3F}" type="presOf" srcId="{0E45D1EB-9809-4189-AE7A-CE5252243E41}" destId="{1C58AC47-9B8D-4077-A875-4AE636BB178A}" srcOrd="0" destOrd="0" presId="urn:microsoft.com/office/officeart/2009/3/layout/FramedTextPicture"/>
    <dgm:cxn modelId="{FE51DFB7-E33A-41B2-8C21-38E53BD51CA7}" type="presOf" srcId="{E103E12F-FDC2-436E-A645-24241FD634D2}" destId="{F4BA1CC0-862D-4E10-B53A-0EA10B0687E8}" srcOrd="0" destOrd="0" presId="urn:microsoft.com/office/officeart/2009/3/layout/FramedTextPicture"/>
    <dgm:cxn modelId="{C163FA5D-1FCD-4FAE-AE81-E2D1BDB3AF7D}" type="presOf" srcId="{0AE91D3F-B5DD-4A75-A368-48F7908DEB66}" destId="{EEEE3FDC-0B40-4B58-B506-2C3B634691A6}" srcOrd="0" destOrd="0" presId="urn:microsoft.com/office/officeart/2009/3/layout/FramedTextPicture"/>
    <dgm:cxn modelId="{17F392A2-7969-4A10-AC64-9BE35547C02D}" srcId="{0E45D1EB-9809-4189-AE7A-CE5252243E41}" destId="{906E68F2-D8EF-45D9-B168-6C439D1181B2}" srcOrd="3" destOrd="0" parTransId="{817B7667-173F-46B6-A9B4-A3CC4E7B5F04}" sibTransId="{80385560-211D-4D49-B28F-20FA3D696102}"/>
    <dgm:cxn modelId="{8E600108-E7C9-4EE9-AAFE-B550B944A7CF}" type="presOf" srcId="{906E68F2-D8EF-45D9-B168-6C439D1181B2}" destId="{9B1C1A3D-8D43-45A9-AEE2-97CED98962B5}" srcOrd="0" destOrd="0" presId="urn:microsoft.com/office/officeart/2009/3/layout/FramedTextPicture"/>
    <dgm:cxn modelId="{4DD6F44C-6462-4996-92AA-8C95BAA0772D}" srcId="{0E45D1EB-9809-4189-AE7A-CE5252243E41}" destId="{C7C0467F-8C8F-4FB2-8393-AC3035F391BE}" srcOrd="4" destOrd="0" parTransId="{5BF434C4-C0E4-487C-8860-A5D70A49DCE0}" sibTransId="{35D6A465-476F-476C-B811-66912F0A2FD8}"/>
    <dgm:cxn modelId="{A5CDE6E2-B0FC-41B6-9B54-2193F45EFE79}" type="presOf" srcId="{C7C0467F-8C8F-4FB2-8393-AC3035F391BE}" destId="{E3179945-2955-424C-93CC-6365963B0911}" srcOrd="0" destOrd="0" presId="urn:microsoft.com/office/officeart/2009/3/layout/FramedTextPicture"/>
    <dgm:cxn modelId="{E7A355E8-0497-44EA-B27F-C127C9B79428}" type="presParOf" srcId="{1C58AC47-9B8D-4077-A875-4AE636BB178A}" destId="{3D826467-5975-4C0E-9F02-BEC949867F2D}" srcOrd="0" destOrd="0" presId="urn:microsoft.com/office/officeart/2009/3/layout/FramedTextPicture"/>
    <dgm:cxn modelId="{7AD77A0D-5FC6-48C2-B728-C8E153E9C707}" type="presParOf" srcId="{3D826467-5975-4C0E-9F02-BEC949867F2D}" destId="{D8AC6287-5B1A-4017-B8AB-DA699CF60013}" srcOrd="0" destOrd="0" presId="urn:microsoft.com/office/officeart/2009/3/layout/FramedTextPicture"/>
    <dgm:cxn modelId="{26579612-EF6B-4F3D-850E-48C913BA64F0}" type="presParOf" srcId="{3D826467-5975-4C0E-9F02-BEC949867F2D}" destId="{F4BA1CC0-862D-4E10-B53A-0EA10B0687E8}" srcOrd="1" destOrd="0" presId="urn:microsoft.com/office/officeart/2009/3/layout/FramedTextPicture"/>
    <dgm:cxn modelId="{29B8C612-7AE9-40A4-9493-116A92ADC074}" type="presParOf" srcId="{3D826467-5975-4C0E-9F02-BEC949867F2D}" destId="{661A0FBE-8F4A-493B-BE62-C2D4EFC93F87}" srcOrd="2" destOrd="0" presId="urn:microsoft.com/office/officeart/2009/3/layout/FramedTextPicture"/>
    <dgm:cxn modelId="{51D52AC9-C98F-446B-8639-5E65DD766981}" type="presParOf" srcId="{3D826467-5975-4C0E-9F02-BEC949867F2D}" destId="{6BBD3972-69E9-4E7C-91FD-65EDB1678E67}" srcOrd="3" destOrd="0" presId="urn:microsoft.com/office/officeart/2009/3/layout/FramedTextPicture"/>
    <dgm:cxn modelId="{6AEC2961-3DF3-49D9-9837-E1EC06C82B78}" type="presParOf" srcId="{3D826467-5975-4C0E-9F02-BEC949867F2D}" destId="{4B7CA090-B088-43BE-8E30-E44399120F16}" srcOrd="4" destOrd="0" presId="urn:microsoft.com/office/officeart/2009/3/layout/FramedTextPicture"/>
    <dgm:cxn modelId="{01CE2B26-7751-4C58-8776-7889AD306E09}" type="presParOf" srcId="{3D826467-5975-4C0E-9F02-BEC949867F2D}" destId="{2F9B3E04-0141-4720-976B-32FBC8ED1591}" srcOrd="5" destOrd="0" presId="urn:microsoft.com/office/officeart/2009/3/layout/FramedTextPicture"/>
    <dgm:cxn modelId="{CACDD871-0CBD-4BFB-A0B9-AF4B180EDDFC}" type="presParOf" srcId="{1C58AC47-9B8D-4077-A875-4AE636BB178A}" destId="{FFAC06A7-01C9-4A69-9576-123A84BB2FC9}" srcOrd="1" destOrd="0" presId="urn:microsoft.com/office/officeart/2009/3/layout/FramedTextPicture"/>
    <dgm:cxn modelId="{F7C0DA9B-149C-437C-920D-4EC62743B4BA}" type="presParOf" srcId="{1C58AC47-9B8D-4077-A875-4AE636BB178A}" destId="{B6348A78-16EB-4179-ADDE-4751F91F26B6}" srcOrd="2" destOrd="0" presId="urn:microsoft.com/office/officeart/2009/3/layout/FramedTextPicture"/>
    <dgm:cxn modelId="{17AB3B7A-BA51-469D-8475-83B165550B60}" type="presParOf" srcId="{B6348A78-16EB-4179-ADDE-4751F91F26B6}" destId="{8F72574B-1C33-433E-A596-F647965E167E}" srcOrd="0" destOrd="0" presId="urn:microsoft.com/office/officeart/2009/3/layout/FramedTextPicture"/>
    <dgm:cxn modelId="{C0921EB8-A7A2-467C-B074-2B662AA17AFB}" type="presParOf" srcId="{B6348A78-16EB-4179-ADDE-4751F91F26B6}" destId="{66A64C10-3B56-4F82-BDFD-EBBF6C90A8C1}" srcOrd="1" destOrd="0" presId="urn:microsoft.com/office/officeart/2009/3/layout/FramedTextPicture"/>
    <dgm:cxn modelId="{44DE10C6-C007-46F2-B3DF-E0A3EBABBC19}" type="presParOf" srcId="{B6348A78-16EB-4179-ADDE-4751F91F26B6}" destId="{1949D3D0-9D93-42D1-8FD9-29580B438039}" srcOrd="2" destOrd="0" presId="urn:microsoft.com/office/officeart/2009/3/layout/FramedTextPicture"/>
    <dgm:cxn modelId="{3F569AED-208B-405F-A54D-F1A60B766934}" type="presParOf" srcId="{B6348A78-16EB-4179-ADDE-4751F91F26B6}" destId="{16230A60-369A-4AD3-B0E6-3381DF4F1E40}" srcOrd="3" destOrd="0" presId="urn:microsoft.com/office/officeart/2009/3/layout/FramedTextPicture"/>
    <dgm:cxn modelId="{939ED082-B9BF-4EA0-BAEC-A69733239848}" type="presParOf" srcId="{B6348A78-16EB-4179-ADDE-4751F91F26B6}" destId="{99771FBC-0631-4757-B932-6370BB9604CD}" srcOrd="4" destOrd="0" presId="urn:microsoft.com/office/officeart/2009/3/layout/FramedTextPicture"/>
    <dgm:cxn modelId="{A801F7EA-EE92-488D-8158-9FB610209F39}" type="presParOf" srcId="{B6348A78-16EB-4179-ADDE-4751F91F26B6}" destId="{C3CFAD37-440E-4361-A52B-2CD631FD7206}" srcOrd="5" destOrd="0" presId="urn:microsoft.com/office/officeart/2009/3/layout/FramedTextPicture"/>
    <dgm:cxn modelId="{0E44FA44-49A2-4FF2-A98B-F09A70AA56F8}" type="presParOf" srcId="{1C58AC47-9B8D-4077-A875-4AE636BB178A}" destId="{9CE8E0EF-FDB0-4E04-BED1-74AD881B485C}" srcOrd="3" destOrd="0" presId="urn:microsoft.com/office/officeart/2009/3/layout/FramedTextPicture"/>
    <dgm:cxn modelId="{71744420-D95C-45C6-BEA7-1067CC82D424}" type="presParOf" srcId="{1C58AC47-9B8D-4077-A875-4AE636BB178A}" destId="{BD5EC26E-418E-4E0A-9AAC-66B1FC638DAA}" srcOrd="4" destOrd="0" presId="urn:microsoft.com/office/officeart/2009/3/layout/FramedTextPicture"/>
    <dgm:cxn modelId="{809F36CA-3E0A-4315-B14E-90357A02BF8E}" type="presParOf" srcId="{BD5EC26E-418E-4E0A-9AAC-66B1FC638DAA}" destId="{A2E2C01F-B545-4642-990A-D0E61FC76143}" srcOrd="0" destOrd="0" presId="urn:microsoft.com/office/officeart/2009/3/layout/FramedTextPicture"/>
    <dgm:cxn modelId="{9A8032CE-069E-44C9-91F7-513A01D4916B}" type="presParOf" srcId="{BD5EC26E-418E-4E0A-9AAC-66B1FC638DAA}" destId="{EEEE3FDC-0B40-4B58-B506-2C3B634691A6}" srcOrd="1" destOrd="0" presId="urn:microsoft.com/office/officeart/2009/3/layout/FramedTextPicture"/>
    <dgm:cxn modelId="{91A1217F-D03C-4901-B6D1-12EA51BDB7B5}" type="presParOf" srcId="{BD5EC26E-418E-4E0A-9AAC-66B1FC638DAA}" destId="{582ED3C4-617E-4029-BA0A-A0DEA0E752D6}" srcOrd="2" destOrd="0" presId="urn:microsoft.com/office/officeart/2009/3/layout/FramedTextPicture"/>
    <dgm:cxn modelId="{EF7497A8-D1A5-437C-83E9-F3ADD07E2851}" type="presParOf" srcId="{BD5EC26E-418E-4E0A-9AAC-66B1FC638DAA}" destId="{A34906EB-DEE5-4D3E-BA08-A59B88F29800}" srcOrd="3" destOrd="0" presId="urn:microsoft.com/office/officeart/2009/3/layout/FramedTextPicture"/>
    <dgm:cxn modelId="{F5AC14AD-E021-4B40-82CE-94966438C4D5}" type="presParOf" srcId="{BD5EC26E-418E-4E0A-9AAC-66B1FC638DAA}" destId="{322F41E6-6291-46E0-8599-95B94DB3BCD3}" srcOrd="4" destOrd="0" presId="urn:microsoft.com/office/officeart/2009/3/layout/FramedTextPicture"/>
    <dgm:cxn modelId="{CA1CAA02-7654-44B3-9150-E3B6432CA664}" type="presParOf" srcId="{BD5EC26E-418E-4E0A-9AAC-66B1FC638DAA}" destId="{85068C77-315B-4291-904E-02BE1000D177}" srcOrd="5" destOrd="0" presId="urn:microsoft.com/office/officeart/2009/3/layout/FramedTextPicture"/>
    <dgm:cxn modelId="{3888C775-B5AE-4BDA-84CF-1B7C7C4E4A31}" type="presParOf" srcId="{1C58AC47-9B8D-4077-A875-4AE636BB178A}" destId="{0675E99F-D3A3-43B6-BD3F-76581F3D2640}" srcOrd="5" destOrd="0" presId="urn:microsoft.com/office/officeart/2009/3/layout/FramedTextPicture"/>
    <dgm:cxn modelId="{179B6B97-2619-45EC-9753-752F27DB3E06}" type="presParOf" srcId="{1C58AC47-9B8D-4077-A875-4AE636BB178A}" destId="{2AA0ED36-D808-4E25-AA4E-A77E51A238EF}" srcOrd="6" destOrd="0" presId="urn:microsoft.com/office/officeart/2009/3/layout/FramedTextPicture"/>
    <dgm:cxn modelId="{5B3FFC95-1849-4DF0-85BE-B305979748AD}" type="presParOf" srcId="{2AA0ED36-D808-4E25-AA4E-A77E51A238EF}" destId="{932501C4-FC05-40E1-946D-7078DD54ACF2}" srcOrd="0" destOrd="0" presId="urn:microsoft.com/office/officeart/2009/3/layout/FramedTextPicture"/>
    <dgm:cxn modelId="{6418A20B-973B-46DA-8C41-42E46AF44A2C}" type="presParOf" srcId="{2AA0ED36-D808-4E25-AA4E-A77E51A238EF}" destId="{9B1C1A3D-8D43-45A9-AEE2-97CED98962B5}" srcOrd="1" destOrd="0" presId="urn:microsoft.com/office/officeart/2009/3/layout/FramedTextPicture"/>
    <dgm:cxn modelId="{CAF1360E-529C-4D01-8E76-66FAEB748D79}" type="presParOf" srcId="{2AA0ED36-D808-4E25-AA4E-A77E51A238EF}" destId="{C35DC66F-F8B4-423A-8A3D-D9054A3818BC}" srcOrd="2" destOrd="0" presId="urn:microsoft.com/office/officeart/2009/3/layout/FramedTextPicture"/>
    <dgm:cxn modelId="{C52EA802-A73C-4010-BD57-C5D4CC896236}" type="presParOf" srcId="{2AA0ED36-D808-4E25-AA4E-A77E51A238EF}" destId="{3C4B7926-5C40-4A7C-905A-7829BAD60391}" srcOrd="3" destOrd="0" presId="urn:microsoft.com/office/officeart/2009/3/layout/FramedTextPicture"/>
    <dgm:cxn modelId="{1DF091B3-72AA-4A79-B051-792DFD834A4C}" type="presParOf" srcId="{2AA0ED36-D808-4E25-AA4E-A77E51A238EF}" destId="{01CD8766-8350-4B5A-8F4C-C5CFCEAD2327}" srcOrd="4" destOrd="0" presId="urn:microsoft.com/office/officeart/2009/3/layout/FramedTextPicture"/>
    <dgm:cxn modelId="{76228758-9D53-4D78-805E-EFEB20C18E27}" type="presParOf" srcId="{2AA0ED36-D808-4E25-AA4E-A77E51A238EF}" destId="{731B3031-1A0D-4CD9-AFA7-7748A3330926}" srcOrd="5" destOrd="0" presId="urn:microsoft.com/office/officeart/2009/3/layout/FramedTextPicture"/>
    <dgm:cxn modelId="{4A50789A-F4C1-4351-88CC-A18A14B4003D}" type="presParOf" srcId="{1C58AC47-9B8D-4077-A875-4AE636BB178A}" destId="{22DA323F-0FF0-480C-BC86-A4B78B4E772E}" srcOrd="7" destOrd="0" presId="urn:microsoft.com/office/officeart/2009/3/layout/FramedTextPicture"/>
    <dgm:cxn modelId="{6FD9EA37-FA30-4061-B895-D486FBA6F674}" type="presParOf" srcId="{1C58AC47-9B8D-4077-A875-4AE636BB178A}" destId="{9A76A64E-AEA2-4D5F-8C75-8C93BCB927C6}" srcOrd="8" destOrd="0" presId="urn:microsoft.com/office/officeart/2009/3/layout/FramedTextPicture"/>
    <dgm:cxn modelId="{C8D746D0-9B07-49C0-8B49-C89DA10DE948}" type="presParOf" srcId="{9A76A64E-AEA2-4D5F-8C75-8C93BCB927C6}" destId="{5B63D415-C8C8-46A6-896F-2CEDC461F891}" srcOrd="0" destOrd="0" presId="urn:microsoft.com/office/officeart/2009/3/layout/FramedTextPicture"/>
    <dgm:cxn modelId="{F0E22832-5832-4B9F-95C6-50C7ADE41A08}" type="presParOf" srcId="{9A76A64E-AEA2-4D5F-8C75-8C93BCB927C6}" destId="{E3179945-2955-424C-93CC-6365963B0911}" srcOrd="1" destOrd="0" presId="urn:microsoft.com/office/officeart/2009/3/layout/FramedTextPicture"/>
    <dgm:cxn modelId="{D6CBE6CC-F54D-436E-A7D8-B4FEE4754DA8}" type="presParOf" srcId="{9A76A64E-AEA2-4D5F-8C75-8C93BCB927C6}" destId="{3EB1DB05-7712-4D5F-BD47-822A7B17A08F}" srcOrd="2" destOrd="0" presId="urn:microsoft.com/office/officeart/2009/3/layout/FramedTextPicture"/>
    <dgm:cxn modelId="{B3D5114A-A2B3-46E9-9EAB-166365395916}" type="presParOf" srcId="{9A76A64E-AEA2-4D5F-8C75-8C93BCB927C6}" destId="{CAC07F3A-5704-4B07-A6CE-47EDE1475E4D}" srcOrd="3" destOrd="0" presId="urn:microsoft.com/office/officeart/2009/3/layout/FramedTextPicture"/>
    <dgm:cxn modelId="{53146A69-7C56-4B9C-913D-B2BB017C24AD}" type="presParOf" srcId="{9A76A64E-AEA2-4D5F-8C75-8C93BCB927C6}" destId="{6BF8E51C-F5F8-4CC2-B7AB-02B29CAC2A2B}" srcOrd="4" destOrd="0" presId="urn:microsoft.com/office/officeart/2009/3/layout/FramedTextPicture"/>
    <dgm:cxn modelId="{BB8F6F59-C3D4-46ED-BA15-62D2BA1192C2}" type="presParOf" srcId="{9A76A64E-AEA2-4D5F-8C75-8C93BCB927C6}" destId="{8FEC0054-1CFE-42F0-8545-8E0D1467BB13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FA1F-CEAC-4BC6-A787-1B7555FF3FD2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Reflejo del fracaso</a:t>
          </a:r>
          <a:endParaRPr lang="es-CO" sz="2200" kern="1200" dirty="0"/>
        </a:p>
      </dsp:txBody>
      <dsp:txXfrm>
        <a:off x="3230487" y="59640"/>
        <a:ext cx="1667024" cy="1044029"/>
      </dsp:txXfrm>
    </dsp:sp>
    <dsp:sp modelId="{0A21FA2A-67BE-40DA-A191-2FE1D566458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F8D1D-A556-4719-B9C6-48BF2C2A4482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-Sociedad</a:t>
          </a:r>
        </a:p>
      </dsp:txBody>
      <dsp:txXfrm>
        <a:off x="5427548" y="1655898"/>
        <a:ext cx="1667024" cy="1044029"/>
      </dsp:txXfrm>
    </dsp:sp>
    <dsp:sp modelId="{D8C26347-B831-4E6A-A2C6-ED19BDE1DD3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12700" cap="rnd" cmpd="sng" algn="ctr">
          <a:solidFill>
            <a:schemeClr val="accent5">
              <a:hueOff val="-2495436"/>
              <a:satOff val="-3864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5B028-0BA5-4CCB-803C-E27ECD32EB83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Solución</a:t>
          </a:r>
          <a:endParaRPr lang="es-CO" sz="2200" kern="1200" dirty="0"/>
        </a:p>
      </dsp:txBody>
      <dsp:txXfrm>
        <a:off x="4588345" y="4238698"/>
        <a:ext cx="1667024" cy="1044029"/>
      </dsp:txXfrm>
    </dsp:sp>
    <dsp:sp modelId="{AFDBC62E-B57F-46BD-A747-8D7C1074FF2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12700" cap="rnd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0C0BF-9F8D-4589-9D5B-E661095FAD20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-7486308"/>
            <a:satOff val="-1159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“Encerrar” el problema</a:t>
          </a:r>
          <a:endParaRPr lang="es-CO" sz="2200" kern="1200" dirty="0"/>
        </a:p>
      </dsp:txBody>
      <dsp:txXfrm>
        <a:off x="1872629" y="4238698"/>
        <a:ext cx="1667024" cy="1044029"/>
      </dsp:txXfrm>
    </dsp:sp>
    <dsp:sp modelId="{178B4800-A12E-4D99-887A-B2CAAC302EF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12700" cap="rnd" cmpd="sng" algn="ctr">
          <a:solidFill>
            <a:schemeClr val="accent5">
              <a:hueOff val="-7486308"/>
              <a:satOff val="-1159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F93D5-587B-4FB1-89EA-BDD8A8EFBAEB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err="1" smtClean="0"/>
            <a:t>Invisibilizar</a:t>
          </a:r>
          <a:endParaRPr lang="es-CO" sz="2200" kern="1200" dirty="0"/>
        </a:p>
      </dsp:txBody>
      <dsp:txXfrm>
        <a:off x="1033427" y="1655898"/>
        <a:ext cx="1667024" cy="1044029"/>
      </dsp:txXfrm>
    </dsp:sp>
    <dsp:sp modelId="{A6DB0D5B-5B2B-4EAF-9579-74F6C9A872C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12700" cap="rnd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C23B0-DDD0-4157-9870-3D096EA8BFCA}">
      <dsp:nvSpPr>
        <dsp:cNvPr id="0" name=""/>
        <dsp:cNvSpPr/>
      </dsp:nvSpPr>
      <dsp:spPr>
        <a:xfrm>
          <a:off x="4491181" y="2664169"/>
          <a:ext cx="3582182" cy="38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52"/>
              </a:lnTo>
              <a:lnTo>
                <a:pt x="3582182" y="190252"/>
              </a:lnTo>
              <a:lnTo>
                <a:pt x="3582182" y="3805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A65D6-D49F-4ADD-A153-58E3F34A157F}">
      <dsp:nvSpPr>
        <dsp:cNvPr id="0" name=""/>
        <dsp:cNvSpPr/>
      </dsp:nvSpPr>
      <dsp:spPr>
        <a:xfrm>
          <a:off x="4491181" y="2664169"/>
          <a:ext cx="1096219" cy="38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52"/>
              </a:lnTo>
              <a:lnTo>
                <a:pt x="1096219" y="190252"/>
              </a:lnTo>
              <a:lnTo>
                <a:pt x="1096219" y="3805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07017-85C8-4158-9BFD-E5BFB43E7FBF}">
      <dsp:nvSpPr>
        <dsp:cNvPr id="0" name=""/>
        <dsp:cNvSpPr/>
      </dsp:nvSpPr>
      <dsp:spPr>
        <a:xfrm>
          <a:off x="3101437" y="2664169"/>
          <a:ext cx="1389743" cy="380505"/>
        </a:xfrm>
        <a:custGeom>
          <a:avLst/>
          <a:gdLst/>
          <a:ahLst/>
          <a:cxnLst/>
          <a:rect l="0" t="0" r="0" b="0"/>
          <a:pathLst>
            <a:path>
              <a:moveTo>
                <a:pt x="1389743" y="0"/>
              </a:moveTo>
              <a:lnTo>
                <a:pt x="1389743" y="190252"/>
              </a:lnTo>
              <a:lnTo>
                <a:pt x="0" y="190252"/>
              </a:lnTo>
              <a:lnTo>
                <a:pt x="0" y="3805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5D00C-7019-43B4-AD0A-C608A3335C04}">
      <dsp:nvSpPr>
        <dsp:cNvPr id="0" name=""/>
        <dsp:cNvSpPr/>
      </dsp:nvSpPr>
      <dsp:spPr>
        <a:xfrm>
          <a:off x="908999" y="2664169"/>
          <a:ext cx="3582182" cy="380505"/>
        </a:xfrm>
        <a:custGeom>
          <a:avLst/>
          <a:gdLst/>
          <a:ahLst/>
          <a:cxnLst/>
          <a:rect l="0" t="0" r="0" b="0"/>
          <a:pathLst>
            <a:path>
              <a:moveTo>
                <a:pt x="3582182" y="0"/>
              </a:moveTo>
              <a:lnTo>
                <a:pt x="3582182" y="190252"/>
              </a:lnTo>
              <a:lnTo>
                <a:pt x="0" y="190252"/>
              </a:lnTo>
              <a:lnTo>
                <a:pt x="0" y="38050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22DB8-C797-4924-99D7-1E1D885962BE}">
      <dsp:nvSpPr>
        <dsp:cNvPr id="0" name=""/>
        <dsp:cNvSpPr/>
      </dsp:nvSpPr>
      <dsp:spPr>
        <a:xfrm>
          <a:off x="4038198" y="1758202"/>
          <a:ext cx="905966" cy="90596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003AA-AA9A-464E-B8AD-114902FFC33E}">
      <dsp:nvSpPr>
        <dsp:cNvPr id="0" name=""/>
        <dsp:cNvSpPr/>
      </dsp:nvSpPr>
      <dsp:spPr>
        <a:xfrm>
          <a:off x="4038198" y="1758202"/>
          <a:ext cx="905966" cy="90596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AFB4-FBA2-4095-AD09-F2F33587A351}">
      <dsp:nvSpPr>
        <dsp:cNvPr id="0" name=""/>
        <dsp:cNvSpPr/>
      </dsp:nvSpPr>
      <dsp:spPr>
        <a:xfrm>
          <a:off x="3585215" y="1921276"/>
          <a:ext cx="1811932" cy="5798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331 años de vida perdidos en América (CERAC, 2013-2014)</a:t>
          </a:r>
          <a:endParaRPr lang="es-CO" sz="14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585215" y="1921276"/>
        <a:ext cx="1811932" cy="579818"/>
      </dsp:txXfrm>
    </dsp:sp>
    <dsp:sp modelId="{A8AD7CDA-C589-42D9-90D6-D225452987FC}">
      <dsp:nvSpPr>
        <dsp:cNvPr id="0" name=""/>
        <dsp:cNvSpPr/>
      </dsp:nvSpPr>
      <dsp:spPr>
        <a:xfrm>
          <a:off x="456015" y="3044674"/>
          <a:ext cx="905966" cy="90596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189B-E4A2-4210-8B25-8B6C3ABF96A2}">
      <dsp:nvSpPr>
        <dsp:cNvPr id="0" name=""/>
        <dsp:cNvSpPr/>
      </dsp:nvSpPr>
      <dsp:spPr>
        <a:xfrm>
          <a:off x="456015" y="3044674"/>
          <a:ext cx="905966" cy="90596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9833A-F77C-4780-8B92-3D9E2C5CEAC1}">
      <dsp:nvSpPr>
        <dsp:cNvPr id="0" name=""/>
        <dsp:cNvSpPr/>
      </dsp:nvSpPr>
      <dsp:spPr>
        <a:xfrm>
          <a:off x="3032" y="3207748"/>
          <a:ext cx="1811932" cy="5798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solidFill>
                <a:schemeClr val="bg1"/>
              </a:solidFill>
            </a:rPr>
            <a:t>Inseguridad 56,6% (IRDH, 2013-2014)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3032" y="3207748"/>
        <a:ext cx="1811932" cy="579818"/>
      </dsp:txXfrm>
    </dsp:sp>
    <dsp:sp modelId="{8EAA94A3-B27E-42A0-A761-01BF57341B9D}">
      <dsp:nvSpPr>
        <dsp:cNvPr id="0" name=""/>
        <dsp:cNvSpPr/>
      </dsp:nvSpPr>
      <dsp:spPr>
        <a:xfrm>
          <a:off x="2648454" y="3044674"/>
          <a:ext cx="905966" cy="90596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6C373-CEC1-4A83-A300-10E3922B579F}">
      <dsp:nvSpPr>
        <dsp:cNvPr id="0" name=""/>
        <dsp:cNvSpPr/>
      </dsp:nvSpPr>
      <dsp:spPr>
        <a:xfrm>
          <a:off x="2648454" y="3044674"/>
          <a:ext cx="905966" cy="90596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76BA-0517-4E1F-8550-A7A0A3BA8F01}">
      <dsp:nvSpPr>
        <dsp:cNvPr id="0" name=""/>
        <dsp:cNvSpPr/>
      </dsp:nvSpPr>
      <dsp:spPr>
        <a:xfrm>
          <a:off x="2195471" y="3207748"/>
          <a:ext cx="1811932" cy="5798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solidFill>
                <a:schemeClr val="bg1"/>
              </a:solidFill>
            </a:rPr>
            <a:t>Afectación de los derechos 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2195471" y="3207748"/>
        <a:ext cx="1811932" cy="579818"/>
      </dsp:txXfrm>
    </dsp:sp>
    <dsp:sp modelId="{D58CEC67-86A5-45E8-8FAA-BEB65BABF216}">
      <dsp:nvSpPr>
        <dsp:cNvPr id="0" name=""/>
        <dsp:cNvSpPr/>
      </dsp:nvSpPr>
      <dsp:spPr>
        <a:xfrm>
          <a:off x="4987655" y="3044674"/>
          <a:ext cx="1199490" cy="90596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7AF00-2620-4879-9F76-6329FBEFB188}">
      <dsp:nvSpPr>
        <dsp:cNvPr id="0" name=""/>
        <dsp:cNvSpPr/>
      </dsp:nvSpPr>
      <dsp:spPr>
        <a:xfrm>
          <a:off x="4987655" y="3044674"/>
          <a:ext cx="1199490" cy="90596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2644D-F8F4-4AB1-9342-93980E21CE9E}">
      <dsp:nvSpPr>
        <dsp:cNvPr id="0" name=""/>
        <dsp:cNvSpPr/>
      </dsp:nvSpPr>
      <dsp:spPr>
        <a:xfrm>
          <a:off x="4387910" y="3207748"/>
          <a:ext cx="2398981" cy="5798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>
              <a:solidFill>
                <a:schemeClr val="bg1"/>
              </a:solidFill>
            </a:rPr>
            <a:t>Colombia / homicidio causa principal de mortalidad (Franco, 2003)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4387910" y="3207748"/>
        <a:ext cx="2398981" cy="579818"/>
      </dsp:txXfrm>
    </dsp:sp>
    <dsp:sp modelId="{602AB50D-1A30-46C4-ABBA-3C0424CD69C0}">
      <dsp:nvSpPr>
        <dsp:cNvPr id="0" name=""/>
        <dsp:cNvSpPr/>
      </dsp:nvSpPr>
      <dsp:spPr>
        <a:xfrm>
          <a:off x="7620380" y="3044674"/>
          <a:ext cx="905966" cy="905966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9E44F-A34B-4DC8-AA4B-8835E0022720}">
      <dsp:nvSpPr>
        <dsp:cNvPr id="0" name=""/>
        <dsp:cNvSpPr/>
      </dsp:nvSpPr>
      <dsp:spPr>
        <a:xfrm>
          <a:off x="7620380" y="3044674"/>
          <a:ext cx="905966" cy="905966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6078B-1033-47C9-AC0E-32A47B5524C5}">
      <dsp:nvSpPr>
        <dsp:cNvPr id="0" name=""/>
        <dsp:cNvSpPr/>
      </dsp:nvSpPr>
      <dsp:spPr>
        <a:xfrm>
          <a:off x="7167397" y="3207748"/>
          <a:ext cx="1811932" cy="57981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1"/>
              </a:solidFill>
            </a:rPr>
            <a:t>30,3 casos por 100.000 habitantes (De la Hoz, 2013)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7167397" y="3207748"/>
        <a:ext cx="1811932" cy="579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85BC-D080-4998-97C6-1346869B4E53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bg1"/>
              </a:solidFill>
            </a:rPr>
            <a:t>Hacinamiento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bg1"/>
              </a:solidFill>
            </a:rPr>
            <a:t>(como causa y efecto)</a:t>
          </a:r>
          <a:endParaRPr lang="es-CO" sz="1300" kern="1200" dirty="0">
            <a:solidFill>
              <a:schemeClr val="bg1"/>
            </a:solidFill>
          </a:endParaRPr>
        </a:p>
      </dsp:txBody>
      <dsp:txXfrm>
        <a:off x="4704665" y="39140"/>
        <a:ext cx="1341437" cy="1341437"/>
      </dsp:txXfrm>
    </dsp:sp>
    <dsp:sp modelId="{A92D0E9C-3E15-4FB1-B4E1-C3E4504DB75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7C821-915E-44DB-A107-4FED24B1334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solidFill>
                <a:schemeClr val="bg1"/>
              </a:solidFill>
            </a:rPr>
            <a:t>Carencia de control en el fenómeno de uso y abuso de SPA</a:t>
          </a:r>
          <a:endParaRPr lang="es-CO" sz="1300" kern="1200" dirty="0">
            <a:solidFill>
              <a:schemeClr val="bg1"/>
            </a:solidFill>
          </a:endParaRPr>
        </a:p>
      </dsp:txBody>
      <dsp:txXfrm>
        <a:off x="5515145" y="2533541"/>
        <a:ext cx="1341437" cy="1341437"/>
      </dsp:txXfrm>
    </dsp:sp>
    <dsp:sp modelId="{D3678C1F-01EA-4BD6-8424-0D8C49D77B18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871E9-47D4-49AF-A636-A7D36F77BADA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solidFill>
                <a:schemeClr val="bg1"/>
              </a:solidFill>
            </a:rPr>
            <a:t>Falencia en la garantía de los Derechos Humanos </a:t>
          </a:r>
          <a:endParaRPr lang="es-CO" sz="1300" kern="1200" dirty="0">
            <a:solidFill>
              <a:schemeClr val="bg1"/>
            </a:solidFill>
          </a:endParaRPr>
        </a:p>
      </dsp:txBody>
      <dsp:txXfrm>
        <a:off x="3393281" y="4075166"/>
        <a:ext cx="1341437" cy="1341437"/>
      </dsp:txXfrm>
    </dsp:sp>
    <dsp:sp modelId="{60D01180-4B69-4E85-AA05-E387982E8281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E2739-6A5D-4314-8DF4-1938EFD144B4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bg1"/>
              </a:solidFill>
            </a:rPr>
            <a:t>Desconfianza social en los entes reguladores del crimen</a:t>
          </a:r>
          <a:endParaRPr lang="es-CO" sz="1300" kern="1200" dirty="0">
            <a:solidFill>
              <a:schemeClr val="bg1"/>
            </a:solidFill>
          </a:endParaRPr>
        </a:p>
      </dsp:txBody>
      <dsp:txXfrm>
        <a:off x="1271416" y="2533541"/>
        <a:ext cx="1341437" cy="1341437"/>
      </dsp:txXfrm>
    </dsp:sp>
    <dsp:sp modelId="{6127D6F9-C7EB-4FE3-97E3-FDEEC50C5830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70818-D9D1-4C3F-91F1-F35552BA8F25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smtClean="0">
              <a:solidFill>
                <a:schemeClr val="bg1"/>
              </a:solidFill>
            </a:rPr>
            <a:t>Esfuerzo presupuestal para implementar políticas públicas de prevención y control del delito</a:t>
          </a:r>
          <a:endParaRPr lang="es-CO" sz="1300" kern="1200" dirty="0">
            <a:solidFill>
              <a:schemeClr val="bg1"/>
            </a:solidFill>
          </a:endParaRPr>
        </a:p>
      </dsp:txBody>
      <dsp:txXfrm>
        <a:off x="2081896" y="39140"/>
        <a:ext cx="1341437" cy="1341437"/>
      </dsp:txXfrm>
    </dsp:sp>
    <dsp:sp modelId="{46383EBC-FFDB-4CA7-A664-11B417164663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5D00C-7019-43B4-AD0A-C608A3335C04}">
      <dsp:nvSpPr>
        <dsp:cNvPr id="0" name=""/>
        <dsp:cNvSpPr/>
      </dsp:nvSpPr>
      <dsp:spPr>
        <a:xfrm>
          <a:off x="2942384" y="1050933"/>
          <a:ext cx="91440" cy="441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21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22DB8-C797-4924-99D7-1E1D885962BE}">
      <dsp:nvSpPr>
        <dsp:cNvPr id="0" name=""/>
        <dsp:cNvSpPr/>
      </dsp:nvSpPr>
      <dsp:spPr>
        <a:xfrm>
          <a:off x="2462851" y="428"/>
          <a:ext cx="1050505" cy="105050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003AA-AA9A-464E-B8AD-114902FFC33E}">
      <dsp:nvSpPr>
        <dsp:cNvPr id="0" name=""/>
        <dsp:cNvSpPr/>
      </dsp:nvSpPr>
      <dsp:spPr>
        <a:xfrm>
          <a:off x="2462851" y="428"/>
          <a:ext cx="1050505" cy="105050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AFB4-FBA2-4095-AD09-F2F33587A351}">
      <dsp:nvSpPr>
        <dsp:cNvPr id="0" name=""/>
        <dsp:cNvSpPr/>
      </dsp:nvSpPr>
      <dsp:spPr>
        <a:xfrm>
          <a:off x="1937598" y="189519"/>
          <a:ext cx="2101010" cy="672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Reacción – Política de seguridad</a:t>
          </a:r>
          <a:endParaRPr lang="es-CO" sz="14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937598" y="189519"/>
        <a:ext cx="2101010" cy="672323"/>
      </dsp:txXfrm>
    </dsp:sp>
    <dsp:sp modelId="{A8AD7CDA-C589-42D9-90D6-D225452987FC}">
      <dsp:nvSpPr>
        <dsp:cNvPr id="0" name=""/>
        <dsp:cNvSpPr/>
      </dsp:nvSpPr>
      <dsp:spPr>
        <a:xfrm>
          <a:off x="2462851" y="1492145"/>
          <a:ext cx="1050505" cy="105050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189B-E4A2-4210-8B25-8B6C3ABF96A2}">
      <dsp:nvSpPr>
        <dsp:cNvPr id="0" name=""/>
        <dsp:cNvSpPr/>
      </dsp:nvSpPr>
      <dsp:spPr>
        <a:xfrm>
          <a:off x="2462851" y="1492145"/>
          <a:ext cx="1050505" cy="105050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9833A-F77C-4780-8B92-3D9E2C5CEAC1}">
      <dsp:nvSpPr>
        <dsp:cNvPr id="0" name=""/>
        <dsp:cNvSpPr/>
      </dsp:nvSpPr>
      <dsp:spPr>
        <a:xfrm>
          <a:off x="1937598" y="1681236"/>
          <a:ext cx="2101010" cy="67232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1"/>
              </a:solidFill>
            </a:rPr>
            <a:t>116.773 internos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bg1"/>
              </a:solidFill>
            </a:rPr>
            <a:t>(INPEC, 2018)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1937598" y="1681236"/>
        <a:ext cx="2101010" cy="672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26883-6292-4B01-8551-9F88B6AE5340}">
      <dsp:nvSpPr>
        <dsp:cNvPr id="0" name=""/>
        <dsp:cNvSpPr/>
      </dsp:nvSpPr>
      <dsp:spPr>
        <a:xfrm>
          <a:off x="1456268" y="1968794"/>
          <a:ext cx="1720357" cy="1381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>
              <a:latin typeface="Agency FB" panose="020B0503020202020204" pitchFamily="34" charset="0"/>
            </a:rPr>
            <a:t>Modelos explicativos de la reincidencia</a:t>
          </a:r>
          <a:endParaRPr lang="es-CO" sz="2400" b="1" i="0" kern="1200" dirty="0">
            <a:latin typeface="Agency FB" panose="020B0503020202020204" pitchFamily="34" charset="0"/>
          </a:endParaRPr>
        </a:p>
      </dsp:txBody>
      <dsp:txXfrm>
        <a:off x="1496732" y="2009258"/>
        <a:ext cx="1639429" cy="1300622"/>
      </dsp:txXfrm>
    </dsp:sp>
    <dsp:sp modelId="{B20C7B3F-3E7F-4D7C-A764-04704B983F55}">
      <dsp:nvSpPr>
        <dsp:cNvPr id="0" name=""/>
        <dsp:cNvSpPr/>
      </dsp:nvSpPr>
      <dsp:spPr>
        <a:xfrm rot="17945813">
          <a:off x="2813150" y="2025269"/>
          <a:ext cx="141509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15093" y="160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3485320" y="2005938"/>
        <a:ext cx="70754" cy="70754"/>
      </dsp:txXfrm>
    </dsp:sp>
    <dsp:sp modelId="{72550972-DDCB-4D72-B664-8F25BE105B1C}">
      <dsp:nvSpPr>
        <dsp:cNvPr id="0" name=""/>
        <dsp:cNvSpPr/>
      </dsp:nvSpPr>
      <dsp:spPr>
        <a:xfrm>
          <a:off x="3864768" y="992973"/>
          <a:ext cx="1720357" cy="8601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i="0" kern="1200" dirty="0" smtClean="0">
              <a:latin typeface="Agency FB" panose="020B0503020202020204" pitchFamily="34" charset="0"/>
            </a:rPr>
            <a:t>Triple Riesgo Delictivo (TRD)</a:t>
          </a:r>
          <a:endParaRPr lang="es-CO" sz="1900" i="0" kern="1200" dirty="0">
            <a:latin typeface="Agency FB" panose="020B0503020202020204" pitchFamily="34" charset="0"/>
          </a:endParaRPr>
        </a:p>
      </dsp:txBody>
      <dsp:txXfrm>
        <a:off x="3889962" y="1018167"/>
        <a:ext cx="1669969" cy="809790"/>
      </dsp:txXfrm>
    </dsp:sp>
    <dsp:sp modelId="{A07FB312-032F-4239-B529-91FA5ECB8384}">
      <dsp:nvSpPr>
        <dsp:cNvPr id="0" name=""/>
        <dsp:cNvSpPr/>
      </dsp:nvSpPr>
      <dsp:spPr>
        <a:xfrm rot="18289469">
          <a:off x="5326688" y="912413"/>
          <a:ext cx="12050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05017" y="1604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5899072" y="898334"/>
        <a:ext cx="60250" cy="60250"/>
      </dsp:txXfrm>
    </dsp:sp>
    <dsp:sp modelId="{C2729CAB-327E-47F0-836A-B66E9F305D3C}">
      <dsp:nvSpPr>
        <dsp:cNvPr id="0" name=""/>
        <dsp:cNvSpPr/>
      </dsp:nvSpPr>
      <dsp:spPr>
        <a:xfrm>
          <a:off x="6273269" y="3767"/>
          <a:ext cx="1720357" cy="860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i="0" kern="1200" dirty="0" smtClean="0">
              <a:latin typeface="Agency FB" panose="020B0503020202020204" pitchFamily="34" charset="0"/>
            </a:rPr>
            <a:t>Individual</a:t>
          </a:r>
          <a:endParaRPr lang="es-CO" sz="1900" i="0" kern="1200" dirty="0">
            <a:latin typeface="Agency FB" panose="020B0503020202020204" pitchFamily="34" charset="0"/>
          </a:endParaRPr>
        </a:p>
      </dsp:txBody>
      <dsp:txXfrm>
        <a:off x="6298463" y="28961"/>
        <a:ext cx="1669969" cy="809790"/>
      </dsp:txXfrm>
    </dsp:sp>
    <dsp:sp modelId="{E860D08B-97AB-4CE9-A649-B41F64093F22}">
      <dsp:nvSpPr>
        <dsp:cNvPr id="0" name=""/>
        <dsp:cNvSpPr/>
      </dsp:nvSpPr>
      <dsp:spPr>
        <a:xfrm>
          <a:off x="5585126" y="1407016"/>
          <a:ext cx="68814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88142" y="1604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5911994" y="1405858"/>
        <a:ext cx="34407" cy="34407"/>
      </dsp:txXfrm>
    </dsp:sp>
    <dsp:sp modelId="{D9E1BF55-7B2A-4937-981D-95676C10C32D}">
      <dsp:nvSpPr>
        <dsp:cNvPr id="0" name=""/>
        <dsp:cNvSpPr/>
      </dsp:nvSpPr>
      <dsp:spPr>
        <a:xfrm>
          <a:off x="6273269" y="992973"/>
          <a:ext cx="1720357" cy="860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i="0" kern="1200" dirty="0" smtClean="0">
              <a:latin typeface="Agency FB" panose="020B0503020202020204" pitchFamily="34" charset="0"/>
            </a:rPr>
            <a:t>Fuentes de apoyo pro-social </a:t>
          </a:r>
          <a:endParaRPr lang="es-CO" sz="1900" i="0" kern="1200" dirty="0">
            <a:latin typeface="Agency FB" panose="020B0503020202020204" pitchFamily="34" charset="0"/>
          </a:endParaRPr>
        </a:p>
      </dsp:txBody>
      <dsp:txXfrm>
        <a:off x="6298463" y="1018167"/>
        <a:ext cx="1669969" cy="809790"/>
      </dsp:txXfrm>
    </dsp:sp>
    <dsp:sp modelId="{A0E2A5E2-46EE-49C4-AFCB-42ADEA875498}">
      <dsp:nvSpPr>
        <dsp:cNvPr id="0" name=""/>
        <dsp:cNvSpPr/>
      </dsp:nvSpPr>
      <dsp:spPr>
        <a:xfrm rot="3310531">
          <a:off x="5326688" y="1901618"/>
          <a:ext cx="12050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05017" y="1604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5899072" y="1887539"/>
        <a:ext cx="60250" cy="60250"/>
      </dsp:txXfrm>
    </dsp:sp>
    <dsp:sp modelId="{5D3B5A97-E501-4691-B690-2C8C0235F1A7}">
      <dsp:nvSpPr>
        <dsp:cNvPr id="0" name=""/>
        <dsp:cNvSpPr/>
      </dsp:nvSpPr>
      <dsp:spPr>
        <a:xfrm>
          <a:off x="6273269" y="1982178"/>
          <a:ext cx="1720357" cy="860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i="0" kern="1200" dirty="0" smtClean="0">
              <a:latin typeface="Agency FB" panose="020B0503020202020204" pitchFamily="34" charset="0"/>
            </a:rPr>
            <a:t>Oportunidades delictivas</a:t>
          </a:r>
          <a:endParaRPr lang="es-CO" sz="1900" i="0" kern="1200" dirty="0">
            <a:latin typeface="Agency FB" panose="020B0503020202020204" pitchFamily="34" charset="0"/>
          </a:endParaRPr>
        </a:p>
      </dsp:txBody>
      <dsp:txXfrm>
        <a:off x="6298463" y="2007372"/>
        <a:ext cx="1669969" cy="809790"/>
      </dsp:txXfrm>
    </dsp:sp>
    <dsp:sp modelId="{65231249-1422-48DB-AFFD-1A2BA54F3004}">
      <dsp:nvSpPr>
        <dsp:cNvPr id="0" name=""/>
        <dsp:cNvSpPr/>
      </dsp:nvSpPr>
      <dsp:spPr>
        <a:xfrm rot="3654187">
          <a:off x="2813150" y="3261776"/>
          <a:ext cx="141509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15093" y="1604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3485320" y="3242445"/>
        <a:ext cx="70754" cy="70754"/>
      </dsp:txXfrm>
    </dsp:sp>
    <dsp:sp modelId="{9A30CEFE-445C-48AD-8E7E-E0DBC84C5A77}">
      <dsp:nvSpPr>
        <dsp:cNvPr id="0" name=""/>
        <dsp:cNvSpPr/>
      </dsp:nvSpPr>
      <dsp:spPr>
        <a:xfrm>
          <a:off x="3864768" y="3465986"/>
          <a:ext cx="1720357" cy="8601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 smtClean="0">
              <a:latin typeface="Agency FB" panose="020B0503020202020204" pitchFamily="34" charset="0"/>
            </a:rPr>
            <a:t>Riesgo – Necesidad – Responsividad (RNR)</a:t>
          </a:r>
          <a:endParaRPr lang="es-CO" sz="1900" b="0" i="0" kern="1200" dirty="0">
            <a:latin typeface="Agency FB" panose="020B0503020202020204" pitchFamily="34" charset="0"/>
          </a:endParaRPr>
        </a:p>
      </dsp:txBody>
      <dsp:txXfrm>
        <a:off x="3889962" y="3491180"/>
        <a:ext cx="1669969" cy="809790"/>
      </dsp:txXfrm>
    </dsp:sp>
    <dsp:sp modelId="{FBBFA281-F331-45DE-96D7-19C1BE6ED474}">
      <dsp:nvSpPr>
        <dsp:cNvPr id="0" name=""/>
        <dsp:cNvSpPr/>
      </dsp:nvSpPr>
      <dsp:spPr>
        <a:xfrm rot="19457599">
          <a:off x="5505472" y="3632728"/>
          <a:ext cx="8474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7450" y="1604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5908011" y="3627588"/>
        <a:ext cx="42372" cy="42372"/>
      </dsp:txXfrm>
    </dsp:sp>
    <dsp:sp modelId="{E792A4F7-A987-41B9-9FF4-93D937BD9221}">
      <dsp:nvSpPr>
        <dsp:cNvPr id="0" name=""/>
        <dsp:cNvSpPr/>
      </dsp:nvSpPr>
      <dsp:spPr>
        <a:xfrm>
          <a:off x="6273269" y="2971384"/>
          <a:ext cx="1720357" cy="8601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i="0" kern="1200" dirty="0" smtClean="0">
              <a:latin typeface="Agency FB" panose="020B0503020202020204" pitchFamily="34" charset="0"/>
            </a:rPr>
            <a:t>Dinámicas </a:t>
          </a:r>
          <a:endParaRPr lang="es-CO" sz="1900" b="1" i="0" kern="1200" dirty="0">
            <a:latin typeface="Agency FB" panose="020B0503020202020204" pitchFamily="34" charset="0"/>
          </a:endParaRPr>
        </a:p>
      </dsp:txBody>
      <dsp:txXfrm>
        <a:off x="6298463" y="2996578"/>
        <a:ext cx="1669969" cy="809790"/>
      </dsp:txXfrm>
    </dsp:sp>
    <dsp:sp modelId="{E8859620-D63A-4B9A-A560-9743E541F0D7}">
      <dsp:nvSpPr>
        <dsp:cNvPr id="0" name=""/>
        <dsp:cNvSpPr/>
      </dsp:nvSpPr>
      <dsp:spPr>
        <a:xfrm rot="2142401">
          <a:off x="5505472" y="4127331"/>
          <a:ext cx="8474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47450" y="1604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i="0" kern="1200">
            <a:latin typeface="Agency FB" panose="020B0503020202020204" pitchFamily="34" charset="0"/>
          </a:endParaRPr>
        </a:p>
      </dsp:txBody>
      <dsp:txXfrm>
        <a:off x="5908011" y="4122191"/>
        <a:ext cx="42372" cy="42372"/>
      </dsp:txXfrm>
    </dsp:sp>
    <dsp:sp modelId="{46A56942-654B-4C09-920D-F1B5A87279ED}">
      <dsp:nvSpPr>
        <dsp:cNvPr id="0" name=""/>
        <dsp:cNvSpPr/>
      </dsp:nvSpPr>
      <dsp:spPr>
        <a:xfrm>
          <a:off x="6273269" y="3960589"/>
          <a:ext cx="1720357" cy="8601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i="0" kern="1200" dirty="0" smtClean="0">
              <a:latin typeface="Agency FB" panose="020B0503020202020204" pitchFamily="34" charset="0"/>
            </a:rPr>
            <a:t>Estáticas</a:t>
          </a:r>
          <a:endParaRPr lang="es-CO" sz="1900" b="1" i="0" kern="1200" dirty="0">
            <a:latin typeface="Agency FB" panose="020B0503020202020204" pitchFamily="34" charset="0"/>
          </a:endParaRPr>
        </a:p>
      </dsp:txBody>
      <dsp:txXfrm>
        <a:off x="6298463" y="3985783"/>
        <a:ext cx="1669969" cy="809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0A17E-030F-4243-B20C-DA7CECE8027E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13500000"/>
            <a:gd name="adj2" fmla="val 162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353E5E-A7D6-43E2-A1BB-830F1C57BB9B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10800000"/>
            <a:gd name="adj2" fmla="val 135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202A26-78AE-4163-8F44-DBA53A435B12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8100000"/>
            <a:gd name="adj2" fmla="val 108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329BF1-FA1B-4A7E-8E8D-D92C47D02E48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5400000"/>
            <a:gd name="adj2" fmla="val 81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8562C5-2C02-4CDE-B2A6-93F8D115D3C1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2700000"/>
            <a:gd name="adj2" fmla="val 54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E0F14-35B0-4E93-AD3D-9805960E2BD9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0"/>
            <a:gd name="adj2" fmla="val 27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238B83-953B-4FAB-B038-070A9EB2C981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18900000"/>
            <a:gd name="adj2" fmla="val 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09C0E8-AF93-4C19-9B1F-AE458544D810}">
      <dsp:nvSpPr>
        <dsp:cNvPr id="0" name=""/>
        <dsp:cNvSpPr/>
      </dsp:nvSpPr>
      <dsp:spPr>
        <a:xfrm>
          <a:off x="2137371" y="523610"/>
          <a:ext cx="4727236" cy="4727236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F66A85-D99C-4E01-8CBC-F096F6163ECB}">
      <dsp:nvSpPr>
        <dsp:cNvPr id="0" name=""/>
        <dsp:cNvSpPr/>
      </dsp:nvSpPr>
      <dsp:spPr>
        <a:xfrm>
          <a:off x="3696613" y="2082852"/>
          <a:ext cx="1608752" cy="1608752"/>
        </a:xfrm>
        <a:prstGeom prst="ellipse">
          <a:avLst/>
        </a:prstGeom>
        <a:solidFill>
          <a:schemeClr val="accent2">
            <a:lumMod val="50000"/>
          </a:schemeClr>
        </a:solidFill>
        <a:ln w="2540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u="sng" kern="1200" dirty="0" smtClean="0">
              <a:solidFill>
                <a:schemeClr val="bg1"/>
              </a:solidFill>
              <a:latin typeface="Agency FB" panose="020B0503020202020204" pitchFamily="34" charset="0"/>
            </a:rPr>
            <a:t>Factores predictores del riesgo de reincidencia</a:t>
          </a:r>
          <a:endParaRPr lang="es-CO" sz="1800" b="0" u="sng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932209" y="2318448"/>
        <a:ext cx="1137560" cy="1137560"/>
      </dsp:txXfrm>
    </dsp:sp>
    <dsp:sp modelId="{AC46C01D-5026-43F1-A37F-5E8E4B634E7A}">
      <dsp:nvSpPr>
        <dsp:cNvPr id="0" name=""/>
        <dsp:cNvSpPr/>
      </dsp:nvSpPr>
      <dsp:spPr>
        <a:xfrm>
          <a:off x="3937926" y="1087"/>
          <a:ext cx="1126126" cy="1126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Historia de comportamiento antisocial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4102843" y="166004"/>
        <a:ext cx="796292" cy="796292"/>
      </dsp:txXfrm>
    </dsp:sp>
    <dsp:sp modelId="{23F33B4C-43F2-4BC6-BC25-82B63ADB4D65}">
      <dsp:nvSpPr>
        <dsp:cNvPr id="0" name=""/>
        <dsp:cNvSpPr/>
      </dsp:nvSpPr>
      <dsp:spPr>
        <a:xfrm>
          <a:off x="5580590" y="681501"/>
          <a:ext cx="1126126" cy="11261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  <a:latin typeface="Agency FB" panose="020B0503020202020204" pitchFamily="34" charset="0"/>
            </a:rPr>
            <a:t>Uso y abuso de SPA</a:t>
          </a:r>
          <a:endParaRPr lang="es-CO" sz="20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5745507" y="846418"/>
        <a:ext cx="796292" cy="796292"/>
      </dsp:txXfrm>
    </dsp:sp>
    <dsp:sp modelId="{59CC3403-5960-40F8-8EED-3E136EF69591}">
      <dsp:nvSpPr>
        <dsp:cNvPr id="0" name=""/>
        <dsp:cNvSpPr/>
      </dsp:nvSpPr>
      <dsp:spPr>
        <a:xfrm>
          <a:off x="6261004" y="2324165"/>
          <a:ext cx="1126126" cy="11261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Tiempo de ocio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6425921" y="2489082"/>
        <a:ext cx="796292" cy="796292"/>
      </dsp:txXfrm>
    </dsp:sp>
    <dsp:sp modelId="{525A3969-A987-46C6-BE23-A8D12EE12F90}">
      <dsp:nvSpPr>
        <dsp:cNvPr id="0" name=""/>
        <dsp:cNvSpPr/>
      </dsp:nvSpPr>
      <dsp:spPr>
        <a:xfrm>
          <a:off x="5580590" y="3966829"/>
          <a:ext cx="1126126" cy="11261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Ámbito escolar y/o laboral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5745507" y="4131746"/>
        <a:ext cx="796292" cy="796292"/>
      </dsp:txXfrm>
    </dsp:sp>
    <dsp:sp modelId="{FE0B4137-AA91-40E0-A718-4BC0938A0160}">
      <dsp:nvSpPr>
        <dsp:cNvPr id="0" name=""/>
        <dsp:cNvSpPr/>
      </dsp:nvSpPr>
      <dsp:spPr>
        <a:xfrm>
          <a:off x="3937926" y="4647242"/>
          <a:ext cx="1126126" cy="11261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Ámbito familiar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4102843" y="4812159"/>
        <a:ext cx="796292" cy="796292"/>
      </dsp:txXfrm>
    </dsp:sp>
    <dsp:sp modelId="{519C9EAC-77FB-4EF1-B3CD-71B5E8DFE8BD}">
      <dsp:nvSpPr>
        <dsp:cNvPr id="0" name=""/>
        <dsp:cNvSpPr/>
      </dsp:nvSpPr>
      <dsp:spPr>
        <a:xfrm>
          <a:off x="2295262" y="3966829"/>
          <a:ext cx="1126126" cy="1126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Apoyo social para el crimen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460179" y="4131746"/>
        <a:ext cx="796292" cy="796292"/>
      </dsp:txXfrm>
    </dsp:sp>
    <dsp:sp modelId="{5EA4C932-481E-414E-A7E4-D5134B088DBF}">
      <dsp:nvSpPr>
        <dsp:cNvPr id="0" name=""/>
        <dsp:cNvSpPr/>
      </dsp:nvSpPr>
      <dsp:spPr>
        <a:xfrm>
          <a:off x="1614849" y="2324165"/>
          <a:ext cx="1126126" cy="1126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Actitudes pro-criminales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1779766" y="2489082"/>
        <a:ext cx="796292" cy="796292"/>
      </dsp:txXfrm>
    </dsp:sp>
    <dsp:sp modelId="{B785ACA9-E903-4CF7-A4AB-4E070282D682}">
      <dsp:nvSpPr>
        <dsp:cNvPr id="0" name=""/>
        <dsp:cNvSpPr/>
      </dsp:nvSpPr>
      <dsp:spPr>
        <a:xfrm>
          <a:off x="2295262" y="681501"/>
          <a:ext cx="1126126" cy="1126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gency FB" panose="020B0503020202020204" pitchFamily="34" charset="0"/>
            </a:rPr>
            <a:t>Patrón de personalidad antisocial</a:t>
          </a:r>
          <a:endParaRPr lang="es-CO" sz="1400" kern="1200" dirty="0">
            <a:latin typeface="Agency FB" panose="020B0503020202020204" pitchFamily="34" charset="0"/>
          </a:endParaRPr>
        </a:p>
      </dsp:txBody>
      <dsp:txXfrm>
        <a:off x="2460179" y="846418"/>
        <a:ext cx="796292" cy="79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C6287-5B1A-4017-B8AB-DA699CF60013}">
      <dsp:nvSpPr>
        <dsp:cNvPr id="0" name=""/>
        <dsp:cNvSpPr/>
      </dsp:nvSpPr>
      <dsp:spPr>
        <a:xfrm>
          <a:off x="1605917" y="3491"/>
          <a:ext cx="1157159" cy="7714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A1CC0-862D-4E10-B53A-0EA10B0687E8}">
      <dsp:nvSpPr>
        <dsp:cNvPr id="0" name=""/>
        <dsp:cNvSpPr/>
      </dsp:nvSpPr>
      <dsp:spPr>
        <a:xfrm>
          <a:off x="2811392" y="823168"/>
          <a:ext cx="1639409" cy="10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>
            <a:solidFill>
              <a:schemeClr val="bg1"/>
            </a:solidFill>
          </a:endParaRPr>
        </a:p>
      </dsp:txBody>
      <dsp:txXfrm>
        <a:off x="2811392" y="823168"/>
        <a:ext cx="1639409" cy="1012634"/>
      </dsp:txXfrm>
    </dsp:sp>
    <dsp:sp modelId="{661A0FBE-8F4A-493B-BE62-C2D4EFC93F87}">
      <dsp:nvSpPr>
        <dsp:cNvPr id="0" name=""/>
        <dsp:cNvSpPr/>
      </dsp:nvSpPr>
      <dsp:spPr>
        <a:xfrm>
          <a:off x="2666747" y="678647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D3972-69E9-4E7C-91FD-65EDB1678E67}">
      <dsp:nvSpPr>
        <dsp:cNvPr id="0" name=""/>
        <dsp:cNvSpPr/>
      </dsp:nvSpPr>
      <dsp:spPr>
        <a:xfrm rot="5400000">
          <a:off x="4213077" y="678698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45255"/>
            <a:satOff val="509"/>
            <a:lumOff val="44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CA090-B088-43BE-8E30-E44399120F16}">
      <dsp:nvSpPr>
        <dsp:cNvPr id="0" name=""/>
        <dsp:cNvSpPr/>
      </dsp:nvSpPr>
      <dsp:spPr>
        <a:xfrm rot="16200000">
          <a:off x="2666696" y="1586747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90510"/>
            <a:satOff val="1018"/>
            <a:lumOff val="89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B3E04-0141-4720-976B-32FBC8ED1591}">
      <dsp:nvSpPr>
        <dsp:cNvPr id="0" name=""/>
        <dsp:cNvSpPr/>
      </dsp:nvSpPr>
      <dsp:spPr>
        <a:xfrm rot="10800000">
          <a:off x="4213128" y="1586696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135765"/>
            <a:satOff val="1528"/>
            <a:lumOff val="134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574B-1C33-433E-A596-F647965E167E}">
      <dsp:nvSpPr>
        <dsp:cNvPr id="0" name=""/>
        <dsp:cNvSpPr/>
      </dsp:nvSpPr>
      <dsp:spPr>
        <a:xfrm>
          <a:off x="4906944" y="3491"/>
          <a:ext cx="1157159" cy="77143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4C10-3B56-4F82-BDFD-EBBF6C90A8C1}">
      <dsp:nvSpPr>
        <dsp:cNvPr id="0" name=""/>
        <dsp:cNvSpPr/>
      </dsp:nvSpPr>
      <dsp:spPr>
        <a:xfrm>
          <a:off x="6112419" y="823168"/>
          <a:ext cx="1639409" cy="10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bg1"/>
              </a:solidFill>
            </a:rPr>
            <a:t>El monstruo de Fundación</a:t>
          </a:r>
          <a:endParaRPr lang="es-CO" sz="2100" kern="1200" dirty="0">
            <a:solidFill>
              <a:schemeClr val="bg1"/>
            </a:solidFill>
          </a:endParaRPr>
        </a:p>
      </dsp:txBody>
      <dsp:txXfrm>
        <a:off x="6112419" y="823168"/>
        <a:ext cx="1639409" cy="1012634"/>
      </dsp:txXfrm>
    </dsp:sp>
    <dsp:sp modelId="{1949D3D0-9D93-42D1-8FD9-29580B438039}">
      <dsp:nvSpPr>
        <dsp:cNvPr id="0" name=""/>
        <dsp:cNvSpPr/>
      </dsp:nvSpPr>
      <dsp:spPr>
        <a:xfrm>
          <a:off x="5967774" y="678647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181020"/>
            <a:satOff val="2037"/>
            <a:lumOff val="179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30A60-369A-4AD3-B0E6-3381DF4F1E40}">
      <dsp:nvSpPr>
        <dsp:cNvPr id="0" name=""/>
        <dsp:cNvSpPr/>
      </dsp:nvSpPr>
      <dsp:spPr>
        <a:xfrm rot="5400000">
          <a:off x="7514104" y="678698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226274"/>
            <a:satOff val="2546"/>
            <a:lumOff val="224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71FBC-0631-4757-B932-6370BB9604CD}">
      <dsp:nvSpPr>
        <dsp:cNvPr id="0" name=""/>
        <dsp:cNvSpPr/>
      </dsp:nvSpPr>
      <dsp:spPr>
        <a:xfrm rot="16200000">
          <a:off x="5967723" y="1586747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271529"/>
            <a:satOff val="3055"/>
            <a:lumOff val="26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AD37-440E-4361-A52B-2CD631FD7206}">
      <dsp:nvSpPr>
        <dsp:cNvPr id="0" name=""/>
        <dsp:cNvSpPr/>
      </dsp:nvSpPr>
      <dsp:spPr>
        <a:xfrm rot="10800000">
          <a:off x="7514155" y="1586696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316784"/>
            <a:satOff val="3564"/>
            <a:lumOff val="314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2C01F-B545-4642-990A-D0E61FC76143}">
      <dsp:nvSpPr>
        <dsp:cNvPr id="0" name=""/>
        <dsp:cNvSpPr/>
      </dsp:nvSpPr>
      <dsp:spPr>
        <a:xfrm>
          <a:off x="1605917" y="2280614"/>
          <a:ext cx="1157159" cy="7714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E3FDC-0B40-4B58-B506-2C3B634691A6}">
      <dsp:nvSpPr>
        <dsp:cNvPr id="0" name=""/>
        <dsp:cNvSpPr/>
      </dsp:nvSpPr>
      <dsp:spPr>
        <a:xfrm>
          <a:off x="2811392" y="3100291"/>
          <a:ext cx="1639409" cy="10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bg1"/>
              </a:solidFill>
            </a:rPr>
            <a:t>Padrinos y asesinos de Sarita</a:t>
          </a:r>
          <a:endParaRPr lang="es-CO" sz="2100" kern="1200" dirty="0">
            <a:solidFill>
              <a:schemeClr val="bg1"/>
            </a:solidFill>
          </a:endParaRPr>
        </a:p>
      </dsp:txBody>
      <dsp:txXfrm>
        <a:off x="2811392" y="3100291"/>
        <a:ext cx="1639409" cy="1012634"/>
      </dsp:txXfrm>
    </dsp:sp>
    <dsp:sp modelId="{582ED3C4-617E-4029-BA0A-A0DEA0E752D6}">
      <dsp:nvSpPr>
        <dsp:cNvPr id="0" name=""/>
        <dsp:cNvSpPr/>
      </dsp:nvSpPr>
      <dsp:spPr>
        <a:xfrm>
          <a:off x="2666747" y="2955770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362039"/>
            <a:satOff val="4074"/>
            <a:lumOff val="35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906EB-DEE5-4D3E-BA08-A59B88F29800}">
      <dsp:nvSpPr>
        <dsp:cNvPr id="0" name=""/>
        <dsp:cNvSpPr/>
      </dsp:nvSpPr>
      <dsp:spPr>
        <a:xfrm rot="5400000">
          <a:off x="4213077" y="2955821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407294"/>
            <a:satOff val="4583"/>
            <a:lumOff val="403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41E6-6291-46E0-8599-95B94DB3BCD3}">
      <dsp:nvSpPr>
        <dsp:cNvPr id="0" name=""/>
        <dsp:cNvSpPr/>
      </dsp:nvSpPr>
      <dsp:spPr>
        <a:xfrm rot="16200000">
          <a:off x="2666696" y="3863870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452549"/>
            <a:satOff val="5092"/>
            <a:lumOff val="448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68C77-315B-4291-904E-02BE1000D177}">
      <dsp:nvSpPr>
        <dsp:cNvPr id="0" name=""/>
        <dsp:cNvSpPr/>
      </dsp:nvSpPr>
      <dsp:spPr>
        <a:xfrm rot="10800000">
          <a:off x="4213128" y="3863820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407294"/>
            <a:satOff val="4583"/>
            <a:lumOff val="403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501C4-FC05-40E1-946D-7078DD54ACF2}">
      <dsp:nvSpPr>
        <dsp:cNvPr id="0" name=""/>
        <dsp:cNvSpPr/>
      </dsp:nvSpPr>
      <dsp:spPr>
        <a:xfrm>
          <a:off x="4906944" y="2280614"/>
          <a:ext cx="1157159" cy="77143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1A3D-8D43-45A9-AEE2-97CED98962B5}">
      <dsp:nvSpPr>
        <dsp:cNvPr id="0" name=""/>
        <dsp:cNvSpPr/>
      </dsp:nvSpPr>
      <dsp:spPr>
        <a:xfrm>
          <a:off x="6112419" y="3100291"/>
          <a:ext cx="1639409" cy="10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>
              <a:solidFill>
                <a:schemeClr val="bg1"/>
              </a:solidFill>
            </a:rPr>
            <a:t>Javier Velasco</a:t>
          </a:r>
          <a:endParaRPr lang="es-CO" sz="2100" kern="1200" dirty="0">
            <a:solidFill>
              <a:schemeClr val="bg1"/>
            </a:solidFill>
          </a:endParaRPr>
        </a:p>
      </dsp:txBody>
      <dsp:txXfrm>
        <a:off x="6112419" y="3100291"/>
        <a:ext cx="1639409" cy="1012634"/>
      </dsp:txXfrm>
    </dsp:sp>
    <dsp:sp modelId="{C35DC66F-F8B4-423A-8A3D-D9054A3818BC}">
      <dsp:nvSpPr>
        <dsp:cNvPr id="0" name=""/>
        <dsp:cNvSpPr/>
      </dsp:nvSpPr>
      <dsp:spPr>
        <a:xfrm>
          <a:off x="5967774" y="2955770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362039"/>
            <a:satOff val="4074"/>
            <a:lumOff val="35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B7926-5C40-4A7C-905A-7829BAD60391}">
      <dsp:nvSpPr>
        <dsp:cNvPr id="0" name=""/>
        <dsp:cNvSpPr/>
      </dsp:nvSpPr>
      <dsp:spPr>
        <a:xfrm rot="5400000">
          <a:off x="7514104" y="2955821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316784"/>
            <a:satOff val="3564"/>
            <a:lumOff val="314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D8766-8350-4B5A-8F4C-C5CFCEAD2327}">
      <dsp:nvSpPr>
        <dsp:cNvPr id="0" name=""/>
        <dsp:cNvSpPr/>
      </dsp:nvSpPr>
      <dsp:spPr>
        <a:xfrm rot="16200000">
          <a:off x="5967723" y="3863870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271529"/>
            <a:satOff val="3055"/>
            <a:lumOff val="26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B3031-1A0D-4CD9-AFA7-7748A3330926}">
      <dsp:nvSpPr>
        <dsp:cNvPr id="0" name=""/>
        <dsp:cNvSpPr/>
      </dsp:nvSpPr>
      <dsp:spPr>
        <a:xfrm rot="10800000">
          <a:off x="7514155" y="3863820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226274"/>
            <a:satOff val="2546"/>
            <a:lumOff val="224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D415-C8C8-46A6-896F-2CEDC461F891}">
      <dsp:nvSpPr>
        <dsp:cNvPr id="0" name=""/>
        <dsp:cNvSpPr/>
      </dsp:nvSpPr>
      <dsp:spPr>
        <a:xfrm>
          <a:off x="3256430" y="4557737"/>
          <a:ext cx="1157159" cy="77143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79945-2955-424C-93CC-6365963B0911}">
      <dsp:nvSpPr>
        <dsp:cNvPr id="0" name=""/>
        <dsp:cNvSpPr/>
      </dsp:nvSpPr>
      <dsp:spPr>
        <a:xfrm>
          <a:off x="4461905" y="5377414"/>
          <a:ext cx="1639409" cy="1012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>
            <a:solidFill>
              <a:schemeClr val="bg1"/>
            </a:solidFill>
          </a:endParaRPr>
        </a:p>
      </dsp:txBody>
      <dsp:txXfrm>
        <a:off x="4461905" y="5377414"/>
        <a:ext cx="1639409" cy="1012634"/>
      </dsp:txXfrm>
    </dsp:sp>
    <dsp:sp modelId="{3EB1DB05-7712-4D5F-BD47-822A7B17A08F}">
      <dsp:nvSpPr>
        <dsp:cNvPr id="0" name=""/>
        <dsp:cNvSpPr/>
      </dsp:nvSpPr>
      <dsp:spPr>
        <a:xfrm>
          <a:off x="4317260" y="5232893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181020"/>
            <a:satOff val="2037"/>
            <a:lumOff val="179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7F3A-5704-4B07-A6CE-47EDE1475E4D}">
      <dsp:nvSpPr>
        <dsp:cNvPr id="0" name=""/>
        <dsp:cNvSpPr/>
      </dsp:nvSpPr>
      <dsp:spPr>
        <a:xfrm rot="5400000">
          <a:off x="5863590" y="5232944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135765"/>
            <a:satOff val="1528"/>
            <a:lumOff val="134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8E51C-F5F8-4CC2-B7AB-02B29CAC2A2B}">
      <dsp:nvSpPr>
        <dsp:cNvPr id="0" name=""/>
        <dsp:cNvSpPr/>
      </dsp:nvSpPr>
      <dsp:spPr>
        <a:xfrm rot="16200000">
          <a:off x="4317209" y="6140994"/>
          <a:ext cx="393824" cy="393722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90510"/>
            <a:satOff val="1018"/>
            <a:lumOff val="89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C0054-1CFE-42F0-8545-8E0D1467BB13}">
      <dsp:nvSpPr>
        <dsp:cNvPr id="0" name=""/>
        <dsp:cNvSpPr/>
      </dsp:nvSpPr>
      <dsp:spPr>
        <a:xfrm rot="10800000">
          <a:off x="5863641" y="6140943"/>
          <a:ext cx="393722" cy="39382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50000"/>
            <a:hueOff val="-45255"/>
            <a:satOff val="509"/>
            <a:lumOff val="44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2EA2-49D4-4A4A-B270-D6814DCE8D52}" type="datetimeFigureOut">
              <a:rPr lang="es-CO" smtClean="0"/>
              <a:t>25/10/2018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B4D0-9606-4BE8-98E5-D9D6414F2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75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4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5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33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5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22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1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2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1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-3175"/>
            <a:ext cx="1220046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2747963"/>
            <a:ext cx="10363200" cy="1362075"/>
          </a:xfrm>
        </p:spPr>
        <p:txBody>
          <a:bodyPr anchor="ctr"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8" name="Forme libre 17"/>
          <p:cNvSpPr/>
          <p:nvPr userDrawn="1"/>
        </p:nvSpPr>
        <p:spPr>
          <a:xfrm>
            <a:off x="1871531" y="1979632"/>
            <a:ext cx="8640960" cy="2745512"/>
          </a:xfrm>
          <a:custGeom>
            <a:avLst/>
            <a:gdLst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489266 w 5114128"/>
              <a:gd name="connsiteY0" fmla="*/ 1388517 h 2822658"/>
              <a:gd name="connsiteX1" fmla="*/ 168 w 5114128"/>
              <a:gd name="connsiteY1" fmla="*/ 484749 h 2822658"/>
              <a:gd name="connsiteX2" fmla="*/ 2626410 w 5114128"/>
              <a:gd name="connsiteY2" fmla="*/ 6284 h 2822658"/>
              <a:gd name="connsiteX3" fmla="*/ 2743368 w 5114128"/>
              <a:gd name="connsiteY3" fmla="*/ 920684 h 2822658"/>
              <a:gd name="connsiteX4" fmla="*/ 4391415 w 5114128"/>
              <a:gd name="connsiteY4" fmla="*/ 1090805 h 2822658"/>
              <a:gd name="connsiteX5" fmla="*/ 4285089 w 5114128"/>
              <a:gd name="connsiteY5" fmla="*/ 1866982 h 2822658"/>
              <a:gd name="connsiteX6" fmla="*/ 5040001 w 5114128"/>
              <a:gd name="connsiteY6" fmla="*/ 1781921 h 2822658"/>
              <a:gd name="connsiteX7" fmla="*/ 4901778 w 5114128"/>
              <a:gd name="connsiteY7" fmla="*/ 2706954 h 2822658"/>
              <a:gd name="connsiteX8" fmla="*/ 3413220 w 5114128"/>
              <a:gd name="connsiteY8" fmla="*/ 2749484 h 2822658"/>
              <a:gd name="connsiteX9" fmla="*/ 3413220 w 5114128"/>
              <a:gd name="connsiteY9" fmla="*/ 2164694 h 2822658"/>
              <a:gd name="connsiteX10" fmla="*/ 1424931 w 5114128"/>
              <a:gd name="connsiteY10" fmla="*/ 2154061 h 2822658"/>
              <a:gd name="connsiteX11" fmla="*/ 1435564 w 5114128"/>
              <a:gd name="connsiteY11" fmla="*/ 1197131 h 2822658"/>
              <a:gd name="connsiteX12" fmla="*/ 489266 w 5114128"/>
              <a:gd name="connsiteY12" fmla="*/ 1388517 h 2822658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073444"/>
              <a:gd name="connsiteY0" fmla="*/ 1382346 h 2816487"/>
              <a:gd name="connsiteX1" fmla="*/ 168 w 5073444"/>
              <a:gd name="connsiteY1" fmla="*/ 478578 h 2816487"/>
              <a:gd name="connsiteX2" fmla="*/ 2626410 w 5073444"/>
              <a:gd name="connsiteY2" fmla="*/ 113 h 2816487"/>
              <a:gd name="connsiteX3" fmla="*/ 2743368 w 5073444"/>
              <a:gd name="connsiteY3" fmla="*/ 914513 h 2816487"/>
              <a:gd name="connsiteX4" fmla="*/ 4391415 w 5073444"/>
              <a:gd name="connsiteY4" fmla="*/ 1084634 h 2816487"/>
              <a:gd name="connsiteX5" fmla="*/ 4285089 w 5073444"/>
              <a:gd name="connsiteY5" fmla="*/ 1860811 h 2816487"/>
              <a:gd name="connsiteX6" fmla="*/ 5040001 w 5073444"/>
              <a:gd name="connsiteY6" fmla="*/ 1775750 h 2816487"/>
              <a:gd name="connsiteX7" fmla="*/ 4901778 w 5073444"/>
              <a:gd name="connsiteY7" fmla="*/ 2700783 h 2816487"/>
              <a:gd name="connsiteX8" fmla="*/ 3413220 w 5073444"/>
              <a:gd name="connsiteY8" fmla="*/ 2743313 h 2816487"/>
              <a:gd name="connsiteX9" fmla="*/ 3413220 w 5073444"/>
              <a:gd name="connsiteY9" fmla="*/ 2158523 h 2816487"/>
              <a:gd name="connsiteX10" fmla="*/ 1424931 w 5073444"/>
              <a:gd name="connsiteY10" fmla="*/ 2147890 h 2816487"/>
              <a:gd name="connsiteX11" fmla="*/ 1435564 w 5073444"/>
              <a:gd name="connsiteY11" fmla="*/ 1190960 h 2816487"/>
              <a:gd name="connsiteX12" fmla="*/ 489266 w 5073444"/>
              <a:gd name="connsiteY12" fmla="*/ 1382346 h 2816487"/>
              <a:gd name="connsiteX0" fmla="*/ 489266 w 5040026"/>
              <a:gd name="connsiteY0" fmla="*/ 1382346 h 2773472"/>
              <a:gd name="connsiteX1" fmla="*/ 168 w 5040026"/>
              <a:gd name="connsiteY1" fmla="*/ 478578 h 2773472"/>
              <a:gd name="connsiteX2" fmla="*/ 2626410 w 5040026"/>
              <a:gd name="connsiteY2" fmla="*/ 113 h 2773472"/>
              <a:gd name="connsiteX3" fmla="*/ 2743368 w 5040026"/>
              <a:gd name="connsiteY3" fmla="*/ 914513 h 2773472"/>
              <a:gd name="connsiteX4" fmla="*/ 4391415 w 5040026"/>
              <a:gd name="connsiteY4" fmla="*/ 1084634 h 2773472"/>
              <a:gd name="connsiteX5" fmla="*/ 4285089 w 5040026"/>
              <a:gd name="connsiteY5" fmla="*/ 1860811 h 2773472"/>
              <a:gd name="connsiteX6" fmla="*/ 5040001 w 5040026"/>
              <a:gd name="connsiteY6" fmla="*/ 1775750 h 2773472"/>
              <a:gd name="connsiteX7" fmla="*/ 4901778 w 5040026"/>
              <a:gd name="connsiteY7" fmla="*/ 2700783 h 2773472"/>
              <a:gd name="connsiteX8" fmla="*/ 3413220 w 5040026"/>
              <a:gd name="connsiteY8" fmla="*/ 2743313 h 2773472"/>
              <a:gd name="connsiteX9" fmla="*/ 3413220 w 5040026"/>
              <a:gd name="connsiteY9" fmla="*/ 2158523 h 2773472"/>
              <a:gd name="connsiteX10" fmla="*/ 1424931 w 5040026"/>
              <a:gd name="connsiteY10" fmla="*/ 2147890 h 2773472"/>
              <a:gd name="connsiteX11" fmla="*/ 1435564 w 5040026"/>
              <a:gd name="connsiteY11" fmla="*/ 1190960 h 2773472"/>
              <a:gd name="connsiteX12" fmla="*/ 489266 w 5040026"/>
              <a:gd name="connsiteY12" fmla="*/ 1382346 h 277347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0026" h="2745512">
                <a:moveTo>
                  <a:pt x="489266" y="1382346"/>
                </a:moveTo>
                <a:cubicBezTo>
                  <a:pt x="515847" y="1369941"/>
                  <a:pt x="-10758" y="447702"/>
                  <a:pt x="168" y="478578"/>
                </a:cubicBezTo>
                <a:cubicBezTo>
                  <a:pt x="11094" y="509454"/>
                  <a:pt x="2615777" y="-8747"/>
                  <a:pt x="2626410" y="113"/>
                </a:cubicBezTo>
                <a:cubicBezTo>
                  <a:pt x="2637043" y="8973"/>
                  <a:pt x="2746913" y="957043"/>
                  <a:pt x="2743368" y="914513"/>
                </a:cubicBezTo>
                <a:cubicBezTo>
                  <a:pt x="2739823" y="871983"/>
                  <a:pt x="4390695" y="1092716"/>
                  <a:pt x="4391415" y="1084634"/>
                </a:cubicBezTo>
                <a:cubicBezTo>
                  <a:pt x="4392135" y="1076552"/>
                  <a:pt x="4287523" y="1851132"/>
                  <a:pt x="4285089" y="1860811"/>
                </a:cubicBezTo>
                <a:cubicBezTo>
                  <a:pt x="4282655" y="1870490"/>
                  <a:pt x="5037704" y="1776432"/>
                  <a:pt x="5040001" y="1775750"/>
                </a:cubicBezTo>
                <a:cubicBezTo>
                  <a:pt x="5042298" y="1775068"/>
                  <a:pt x="4891554" y="2710345"/>
                  <a:pt x="4901778" y="2700783"/>
                </a:cubicBezTo>
                <a:cubicBezTo>
                  <a:pt x="4912002" y="2691221"/>
                  <a:pt x="3405080" y="2758327"/>
                  <a:pt x="3413220" y="2743313"/>
                </a:cubicBezTo>
                <a:cubicBezTo>
                  <a:pt x="3421360" y="2728299"/>
                  <a:pt x="3418031" y="2152252"/>
                  <a:pt x="3413220" y="2158523"/>
                </a:cubicBezTo>
                <a:cubicBezTo>
                  <a:pt x="3408409" y="2164794"/>
                  <a:pt x="1412896" y="2138328"/>
                  <a:pt x="1424931" y="2147890"/>
                </a:cubicBezTo>
                <a:cubicBezTo>
                  <a:pt x="1436966" y="2122283"/>
                  <a:pt x="1435759" y="1184670"/>
                  <a:pt x="1435564" y="1190960"/>
                </a:cubicBezTo>
                <a:cubicBezTo>
                  <a:pt x="1435369" y="1197250"/>
                  <a:pt x="462685" y="1394751"/>
                  <a:pt x="489266" y="1382346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27" name="Picture 3" descr="C:\Users\Utilisateur\Documents\Perso\sho8\Police\co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2871514"/>
            <a:ext cx="2962737" cy="22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9645022" y="2073722"/>
            <a:ext cx="1206500" cy="1209675"/>
            <a:chOff x="4962525" y="6584950"/>
            <a:chExt cx="904875" cy="1209675"/>
          </a:xfrm>
        </p:grpSpPr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4962525" y="6680200"/>
              <a:ext cx="368300" cy="936625"/>
            </a:xfrm>
            <a:custGeom>
              <a:avLst/>
              <a:gdLst>
                <a:gd name="T0" fmla="*/ 112 w 232"/>
                <a:gd name="T1" fmla="*/ 0 h 590"/>
                <a:gd name="T2" fmla="*/ 0 w 232"/>
                <a:gd name="T3" fmla="*/ 590 h 590"/>
                <a:gd name="T4" fmla="*/ 232 w 232"/>
                <a:gd name="T5" fmla="*/ 518 h 590"/>
                <a:gd name="T6" fmla="*/ 112 w 232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590">
                  <a:moveTo>
                    <a:pt x="112" y="0"/>
                  </a:moveTo>
                  <a:lnTo>
                    <a:pt x="0" y="590"/>
                  </a:lnTo>
                  <a:lnTo>
                    <a:pt x="232" y="51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140325" y="6584950"/>
              <a:ext cx="727075" cy="1209675"/>
            </a:xfrm>
            <a:custGeom>
              <a:avLst/>
              <a:gdLst>
                <a:gd name="T0" fmla="*/ 130 w 458"/>
                <a:gd name="T1" fmla="*/ 762 h 762"/>
                <a:gd name="T2" fmla="*/ 458 w 458"/>
                <a:gd name="T3" fmla="*/ 650 h 762"/>
                <a:gd name="T4" fmla="*/ 342 w 458"/>
                <a:gd name="T5" fmla="*/ 0 h 762"/>
                <a:gd name="T6" fmla="*/ 0 w 458"/>
                <a:gd name="T7" fmla="*/ 58 h 762"/>
                <a:gd name="T8" fmla="*/ 130 w 458"/>
                <a:gd name="T9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762">
                  <a:moveTo>
                    <a:pt x="130" y="762"/>
                  </a:moveTo>
                  <a:lnTo>
                    <a:pt x="458" y="650"/>
                  </a:lnTo>
                  <a:lnTo>
                    <a:pt x="342" y="0"/>
                  </a:lnTo>
                  <a:lnTo>
                    <a:pt x="0" y="58"/>
                  </a:lnTo>
                  <a:lnTo>
                    <a:pt x="130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5391150" y="6854825"/>
              <a:ext cx="288925" cy="552450"/>
            </a:xfrm>
            <a:custGeom>
              <a:avLst/>
              <a:gdLst>
                <a:gd name="T0" fmla="*/ 52 w 182"/>
                <a:gd name="T1" fmla="*/ 110 h 348"/>
                <a:gd name="T2" fmla="*/ 52 w 182"/>
                <a:gd name="T3" fmla="*/ 82 h 348"/>
                <a:gd name="T4" fmla="*/ 58 w 182"/>
                <a:gd name="T5" fmla="*/ 74 h 348"/>
                <a:gd name="T6" fmla="*/ 66 w 182"/>
                <a:gd name="T7" fmla="*/ 70 h 348"/>
                <a:gd name="T8" fmla="*/ 70 w 182"/>
                <a:gd name="T9" fmla="*/ 70 h 348"/>
                <a:gd name="T10" fmla="*/ 82 w 182"/>
                <a:gd name="T11" fmla="*/ 76 h 348"/>
                <a:gd name="T12" fmla="*/ 94 w 182"/>
                <a:gd name="T13" fmla="*/ 98 h 348"/>
                <a:gd name="T14" fmla="*/ 94 w 182"/>
                <a:gd name="T15" fmla="*/ 114 h 348"/>
                <a:gd name="T16" fmla="*/ 88 w 182"/>
                <a:gd name="T17" fmla="*/ 130 h 348"/>
                <a:gd name="T18" fmla="*/ 80 w 182"/>
                <a:gd name="T19" fmla="*/ 136 h 348"/>
                <a:gd name="T20" fmla="*/ 70 w 182"/>
                <a:gd name="T21" fmla="*/ 138 h 348"/>
                <a:gd name="T22" fmla="*/ 80 w 182"/>
                <a:gd name="T23" fmla="*/ 194 h 348"/>
                <a:gd name="T24" fmla="*/ 88 w 182"/>
                <a:gd name="T25" fmla="*/ 190 h 348"/>
                <a:gd name="T26" fmla="*/ 94 w 182"/>
                <a:gd name="T27" fmla="*/ 190 h 348"/>
                <a:gd name="T28" fmla="*/ 106 w 182"/>
                <a:gd name="T29" fmla="*/ 194 h 348"/>
                <a:gd name="T30" fmla="*/ 116 w 182"/>
                <a:gd name="T31" fmla="*/ 204 h 348"/>
                <a:gd name="T32" fmla="*/ 122 w 182"/>
                <a:gd name="T33" fmla="*/ 220 h 348"/>
                <a:gd name="T34" fmla="*/ 124 w 182"/>
                <a:gd name="T35" fmla="*/ 228 h 348"/>
                <a:gd name="T36" fmla="*/ 126 w 182"/>
                <a:gd name="T37" fmla="*/ 246 h 348"/>
                <a:gd name="T38" fmla="*/ 122 w 182"/>
                <a:gd name="T39" fmla="*/ 260 h 348"/>
                <a:gd name="T40" fmla="*/ 114 w 182"/>
                <a:gd name="T41" fmla="*/ 270 h 348"/>
                <a:gd name="T42" fmla="*/ 104 w 182"/>
                <a:gd name="T43" fmla="*/ 276 h 348"/>
                <a:gd name="T44" fmla="*/ 98 w 182"/>
                <a:gd name="T45" fmla="*/ 276 h 348"/>
                <a:gd name="T46" fmla="*/ 86 w 182"/>
                <a:gd name="T47" fmla="*/ 272 h 348"/>
                <a:gd name="T48" fmla="*/ 76 w 182"/>
                <a:gd name="T49" fmla="*/ 260 h 348"/>
                <a:gd name="T50" fmla="*/ 68 w 182"/>
                <a:gd name="T51" fmla="*/ 236 h 348"/>
                <a:gd name="T52" fmla="*/ 12 w 182"/>
                <a:gd name="T53" fmla="*/ 244 h 348"/>
                <a:gd name="T54" fmla="*/ 28 w 182"/>
                <a:gd name="T55" fmla="*/ 288 h 348"/>
                <a:gd name="T56" fmla="*/ 50 w 182"/>
                <a:gd name="T57" fmla="*/ 322 h 348"/>
                <a:gd name="T58" fmla="*/ 58 w 182"/>
                <a:gd name="T59" fmla="*/ 330 h 348"/>
                <a:gd name="T60" fmla="*/ 74 w 182"/>
                <a:gd name="T61" fmla="*/ 342 h 348"/>
                <a:gd name="T62" fmla="*/ 92 w 182"/>
                <a:gd name="T63" fmla="*/ 348 h 348"/>
                <a:gd name="T64" fmla="*/ 118 w 182"/>
                <a:gd name="T65" fmla="*/ 348 h 348"/>
                <a:gd name="T66" fmla="*/ 132 w 182"/>
                <a:gd name="T67" fmla="*/ 342 h 348"/>
                <a:gd name="T68" fmla="*/ 158 w 182"/>
                <a:gd name="T69" fmla="*/ 324 h 348"/>
                <a:gd name="T70" fmla="*/ 176 w 182"/>
                <a:gd name="T71" fmla="*/ 294 h 348"/>
                <a:gd name="T72" fmla="*/ 182 w 182"/>
                <a:gd name="T73" fmla="*/ 252 h 348"/>
                <a:gd name="T74" fmla="*/ 180 w 182"/>
                <a:gd name="T75" fmla="*/ 226 h 348"/>
                <a:gd name="T76" fmla="*/ 168 w 182"/>
                <a:gd name="T77" fmla="*/ 190 h 348"/>
                <a:gd name="T78" fmla="*/ 156 w 182"/>
                <a:gd name="T79" fmla="*/ 170 h 348"/>
                <a:gd name="T80" fmla="*/ 140 w 182"/>
                <a:gd name="T81" fmla="*/ 156 h 348"/>
                <a:gd name="T82" fmla="*/ 132 w 182"/>
                <a:gd name="T83" fmla="*/ 152 h 348"/>
                <a:gd name="T84" fmla="*/ 140 w 182"/>
                <a:gd name="T85" fmla="*/ 138 h 348"/>
                <a:gd name="T86" fmla="*/ 144 w 182"/>
                <a:gd name="T87" fmla="*/ 102 h 348"/>
                <a:gd name="T88" fmla="*/ 142 w 182"/>
                <a:gd name="T89" fmla="*/ 82 h 348"/>
                <a:gd name="T90" fmla="*/ 130 w 182"/>
                <a:gd name="T91" fmla="*/ 44 h 348"/>
                <a:gd name="T92" fmla="*/ 110 w 182"/>
                <a:gd name="T93" fmla="*/ 16 h 348"/>
                <a:gd name="T94" fmla="*/ 86 w 182"/>
                <a:gd name="T95" fmla="*/ 2 h 348"/>
                <a:gd name="T96" fmla="*/ 60 w 182"/>
                <a:gd name="T97" fmla="*/ 0 h 348"/>
                <a:gd name="T98" fmla="*/ 44 w 182"/>
                <a:gd name="T99" fmla="*/ 4 h 348"/>
                <a:gd name="T100" fmla="*/ 20 w 182"/>
                <a:gd name="T101" fmla="*/ 24 h 348"/>
                <a:gd name="T102" fmla="*/ 12 w 182"/>
                <a:gd name="T103" fmla="*/ 38 h 348"/>
                <a:gd name="T104" fmla="*/ 2 w 182"/>
                <a:gd name="T105" fmla="*/ 72 h 348"/>
                <a:gd name="T106" fmla="*/ 2 w 182"/>
                <a:gd name="T107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" h="348">
                  <a:moveTo>
                    <a:pt x="52" y="110"/>
                  </a:moveTo>
                  <a:lnTo>
                    <a:pt x="52" y="110"/>
                  </a:lnTo>
                  <a:lnTo>
                    <a:pt x="50" y="96"/>
                  </a:lnTo>
                  <a:lnTo>
                    <a:pt x="52" y="82"/>
                  </a:lnTo>
                  <a:lnTo>
                    <a:pt x="54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2" y="76"/>
                  </a:lnTo>
                  <a:lnTo>
                    <a:pt x="90" y="84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114"/>
                  </a:lnTo>
                  <a:lnTo>
                    <a:pt x="92" y="126"/>
                  </a:lnTo>
                  <a:lnTo>
                    <a:pt x="88" y="130"/>
                  </a:lnTo>
                  <a:lnTo>
                    <a:pt x="84" y="134"/>
                  </a:lnTo>
                  <a:lnTo>
                    <a:pt x="80" y="136"/>
                  </a:lnTo>
                  <a:lnTo>
                    <a:pt x="76" y="138"/>
                  </a:lnTo>
                  <a:lnTo>
                    <a:pt x="70" y="138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4" y="192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94" y="190"/>
                  </a:lnTo>
                  <a:lnTo>
                    <a:pt x="100" y="192"/>
                  </a:lnTo>
                  <a:lnTo>
                    <a:pt x="106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0" y="212"/>
                  </a:lnTo>
                  <a:lnTo>
                    <a:pt x="122" y="220"/>
                  </a:lnTo>
                  <a:lnTo>
                    <a:pt x="124" y="228"/>
                  </a:lnTo>
                  <a:lnTo>
                    <a:pt x="124" y="228"/>
                  </a:lnTo>
                  <a:lnTo>
                    <a:pt x="126" y="238"/>
                  </a:lnTo>
                  <a:lnTo>
                    <a:pt x="126" y="246"/>
                  </a:lnTo>
                  <a:lnTo>
                    <a:pt x="124" y="254"/>
                  </a:lnTo>
                  <a:lnTo>
                    <a:pt x="122" y="260"/>
                  </a:lnTo>
                  <a:lnTo>
                    <a:pt x="118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4" y="276"/>
                  </a:lnTo>
                  <a:lnTo>
                    <a:pt x="104" y="276"/>
                  </a:lnTo>
                  <a:lnTo>
                    <a:pt x="98" y="276"/>
                  </a:lnTo>
                  <a:lnTo>
                    <a:pt x="92" y="274"/>
                  </a:lnTo>
                  <a:lnTo>
                    <a:pt x="86" y="272"/>
                  </a:lnTo>
                  <a:lnTo>
                    <a:pt x="80" y="266"/>
                  </a:lnTo>
                  <a:lnTo>
                    <a:pt x="76" y="260"/>
                  </a:lnTo>
                  <a:lnTo>
                    <a:pt x="72" y="252"/>
                  </a:lnTo>
                  <a:lnTo>
                    <a:pt x="68" y="236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8" y="266"/>
                  </a:lnTo>
                  <a:lnTo>
                    <a:pt x="28" y="288"/>
                  </a:lnTo>
                  <a:lnTo>
                    <a:pt x="38" y="306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8" y="330"/>
                  </a:lnTo>
                  <a:lnTo>
                    <a:pt x="66" y="336"/>
                  </a:lnTo>
                  <a:lnTo>
                    <a:pt x="74" y="342"/>
                  </a:lnTo>
                  <a:lnTo>
                    <a:pt x="84" y="344"/>
                  </a:lnTo>
                  <a:lnTo>
                    <a:pt x="92" y="348"/>
                  </a:lnTo>
                  <a:lnTo>
                    <a:pt x="100" y="348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2" y="342"/>
                  </a:lnTo>
                  <a:lnTo>
                    <a:pt x="146" y="336"/>
                  </a:lnTo>
                  <a:lnTo>
                    <a:pt x="158" y="324"/>
                  </a:lnTo>
                  <a:lnTo>
                    <a:pt x="168" y="310"/>
                  </a:lnTo>
                  <a:lnTo>
                    <a:pt x="176" y="294"/>
                  </a:lnTo>
                  <a:lnTo>
                    <a:pt x="180" y="274"/>
                  </a:lnTo>
                  <a:lnTo>
                    <a:pt x="182" y="252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72" y="202"/>
                  </a:lnTo>
                  <a:lnTo>
                    <a:pt x="168" y="190"/>
                  </a:lnTo>
                  <a:lnTo>
                    <a:pt x="162" y="178"/>
                  </a:lnTo>
                  <a:lnTo>
                    <a:pt x="156" y="170"/>
                  </a:lnTo>
                  <a:lnTo>
                    <a:pt x="148" y="162"/>
                  </a:lnTo>
                  <a:lnTo>
                    <a:pt x="140" y="156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46"/>
                  </a:lnTo>
                  <a:lnTo>
                    <a:pt x="140" y="138"/>
                  </a:lnTo>
                  <a:lnTo>
                    <a:pt x="142" y="120"/>
                  </a:lnTo>
                  <a:lnTo>
                    <a:pt x="144" y="102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36" y="62"/>
                  </a:lnTo>
                  <a:lnTo>
                    <a:pt x="130" y="44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0" y="2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54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2" y="118"/>
                  </a:lnTo>
                  <a:lnTo>
                    <a:pt x="5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5788025" y="7518400"/>
              <a:ext cx="41275" cy="82550"/>
            </a:xfrm>
            <a:custGeom>
              <a:avLst/>
              <a:gdLst>
                <a:gd name="T0" fmla="*/ 8 w 26"/>
                <a:gd name="T1" fmla="*/ 16 h 52"/>
                <a:gd name="T2" fmla="*/ 8 w 26"/>
                <a:gd name="T3" fmla="*/ 16 h 52"/>
                <a:gd name="T4" fmla="*/ 8 w 26"/>
                <a:gd name="T5" fmla="*/ 12 h 52"/>
                <a:gd name="T6" fmla="*/ 10 w 26"/>
                <a:gd name="T7" fmla="*/ 10 h 52"/>
                <a:gd name="T8" fmla="*/ 10 w 26"/>
                <a:gd name="T9" fmla="*/ 10 h 52"/>
                <a:gd name="T10" fmla="*/ 12 w 26"/>
                <a:gd name="T11" fmla="*/ 12 h 52"/>
                <a:gd name="T12" fmla="*/ 14 w 26"/>
                <a:gd name="T13" fmla="*/ 14 h 52"/>
                <a:gd name="T14" fmla="*/ 14 w 26"/>
                <a:gd name="T15" fmla="*/ 14 h 52"/>
                <a:gd name="T16" fmla="*/ 14 w 26"/>
                <a:gd name="T17" fmla="*/ 18 h 52"/>
                <a:gd name="T18" fmla="*/ 10 w 26"/>
                <a:gd name="T19" fmla="*/ 20 h 52"/>
                <a:gd name="T20" fmla="*/ 10 w 26"/>
                <a:gd name="T21" fmla="*/ 20 h 52"/>
                <a:gd name="T22" fmla="*/ 12 w 26"/>
                <a:gd name="T23" fmla="*/ 28 h 52"/>
                <a:gd name="T24" fmla="*/ 12 w 26"/>
                <a:gd name="T25" fmla="*/ 28 h 52"/>
                <a:gd name="T26" fmla="*/ 12 w 26"/>
                <a:gd name="T27" fmla="*/ 28 h 52"/>
                <a:gd name="T28" fmla="*/ 12 w 26"/>
                <a:gd name="T29" fmla="*/ 28 h 52"/>
                <a:gd name="T30" fmla="*/ 16 w 26"/>
                <a:gd name="T31" fmla="*/ 30 h 52"/>
                <a:gd name="T32" fmla="*/ 18 w 26"/>
                <a:gd name="T33" fmla="*/ 34 h 52"/>
                <a:gd name="T34" fmla="*/ 18 w 26"/>
                <a:gd name="T35" fmla="*/ 34 h 52"/>
                <a:gd name="T36" fmla="*/ 18 w 26"/>
                <a:gd name="T37" fmla="*/ 38 h 52"/>
                <a:gd name="T38" fmla="*/ 14 w 26"/>
                <a:gd name="T39" fmla="*/ 40 h 52"/>
                <a:gd name="T40" fmla="*/ 14 w 26"/>
                <a:gd name="T41" fmla="*/ 40 h 52"/>
                <a:gd name="T42" fmla="*/ 12 w 26"/>
                <a:gd name="T43" fmla="*/ 40 h 52"/>
                <a:gd name="T44" fmla="*/ 10 w 26"/>
                <a:gd name="T45" fmla="*/ 34 h 52"/>
                <a:gd name="T46" fmla="*/ 2 w 26"/>
                <a:gd name="T47" fmla="*/ 36 h 52"/>
                <a:gd name="T48" fmla="*/ 2 w 26"/>
                <a:gd name="T49" fmla="*/ 36 h 52"/>
                <a:gd name="T50" fmla="*/ 4 w 26"/>
                <a:gd name="T51" fmla="*/ 42 h 52"/>
                <a:gd name="T52" fmla="*/ 6 w 26"/>
                <a:gd name="T53" fmla="*/ 48 h 52"/>
                <a:gd name="T54" fmla="*/ 6 w 26"/>
                <a:gd name="T55" fmla="*/ 48 h 52"/>
                <a:gd name="T56" fmla="*/ 12 w 26"/>
                <a:gd name="T57" fmla="*/ 50 h 52"/>
                <a:gd name="T58" fmla="*/ 16 w 26"/>
                <a:gd name="T59" fmla="*/ 52 h 52"/>
                <a:gd name="T60" fmla="*/ 16 w 26"/>
                <a:gd name="T61" fmla="*/ 52 h 52"/>
                <a:gd name="T62" fmla="*/ 22 w 26"/>
                <a:gd name="T63" fmla="*/ 50 h 52"/>
                <a:gd name="T64" fmla="*/ 24 w 26"/>
                <a:gd name="T65" fmla="*/ 46 h 52"/>
                <a:gd name="T66" fmla="*/ 26 w 26"/>
                <a:gd name="T67" fmla="*/ 40 h 52"/>
                <a:gd name="T68" fmla="*/ 26 w 26"/>
                <a:gd name="T69" fmla="*/ 34 h 52"/>
                <a:gd name="T70" fmla="*/ 26 w 26"/>
                <a:gd name="T71" fmla="*/ 34 h 52"/>
                <a:gd name="T72" fmla="*/ 24 w 26"/>
                <a:gd name="T73" fmla="*/ 26 h 52"/>
                <a:gd name="T74" fmla="*/ 22 w 26"/>
                <a:gd name="T75" fmla="*/ 24 h 52"/>
                <a:gd name="T76" fmla="*/ 20 w 26"/>
                <a:gd name="T77" fmla="*/ 22 h 52"/>
                <a:gd name="T78" fmla="*/ 20 w 26"/>
                <a:gd name="T79" fmla="*/ 22 h 52"/>
                <a:gd name="T80" fmla="*/ 20 w 26"/>
                <a:gd name="T81" fmla="*/ 18 h 52"/>
                <a:gd name="T82" fmla="*/ 20 w 26"/>
                <a:gd name="T83" fmla="*/ 12 h 52"/>
                <a:gd name="T84" fmla="*/ 20 w 26"/>
                <a:gd name="T85" fmla="*/ 12 h 52"/>
                <a:gd name="T86" fmla="*/ 18 w 26"/>
                <a:gd name="T87" fmla="*/ 6 h 52"/>
                <a:gd name="T88" fmla="*/ 16 w 26"/>
                <a:gd name="T89" fmla="*/ 2 h 52"/>
                <a:gd name="T90" fmla="*/ 12 w 26"/>
                <a:gd name="T91" fmla="*/ 0 h 52"/>
                <a:gd name="T92" fmla="*/ 8 w 26"/>
                <a:gd name="T93" fmla="*/ 0 h 52"/>
                <a:gd name="T94" fmla="*/ 8 w 26"/>
                <a:gd name="T95" fmla="*/ 0 h 52"/>
                <a:gd name="T96" fmla="*/ 4 w 26"/>
                <a:gd name="T97" fmla="*/ 2 h 52"/>
                <a:gd name="T98" fmla="*/ 2 w 26"/>
                <a:gd name="T99" fmla="*/ 6 h 52"/>
                <a:gd name="T100" fmla="*/ 2 w 26"/>
                <a:gd name="T101" fmla="*/ 6 h 52"/>
                <a:gd name="T102" fmla="*/ 0 w 26"/>
                <a:gd name="T103" fmla="*/ 10 h 52"/>
                <a:gd name="T104" fmla="*/ 0 w 26"/>
                <a:gd name="T105" fmla="*/ 18 h 52"/>
                <a:gd name="T106" fmla="*/ 8 w 26"/>
                <a:gd name="T10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2">
                  <a:moveTo>
                    <a:pt x="8" y="16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22" y="50"/>
                  </a:lnTo>
                  <a:lnTo>
                    <a:pt x="24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17207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5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7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2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2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0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Corporacion.centrodeestudios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16395" y="2857293"/>
            <a:ext cx="3375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RICHARD LARROTTA </a:t>
            </a:r>
            <a:r>
              <a:rPr lang="es-CO" b="1" dirty="0" smtClean="0">
                <a:solidFill>
                  <a:schemeClr val="bg1"/>
                </a:solidFill>
              </a:rPr>
              <a:t>CASTILLO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CAROLINA MORA JAIMES </a:t>
            </a:r>
            <a:endParaRPr lang="es-CO" b="1" dirty="0" smtClean="0">
              <a:solidFill>
                <a:schemeClr val="bg1"/>
              </a:solidFill>
            </a:endParaRPr>
          </a:p>
          <a:p>
            <a:pPr algn="r"/>
            <a:r>
              <a:rPr lang="es-CO" dirty="0" smtClean="0">
                <a:solidFill>
                  <a:schemeClr val="bg1"/>
                </a:solidFill>
              </a:rPr>
              <a:t>	 </a:t>
            </a:r>
            <a:r>
              <a:rPr lang="es-CO" dirty="0">
                <a:solidFill>
                  <a:schemeClr val="bg1"/>
                </a:solidFill>
              </a:rPr>
              <a:t>Sexto Congreso de Criminalística "Nuevos Retos de la Investigación Criminal - Un </a:t>
            </a:r>
            <a:r>
              <a:rPr lang="es-CO" dirty="0" smtClean="0">
                <a:solidFill>
                  <a:schemeClr val="bg1"/>
                </a:solidFill>
              </a:rPr>
              <a:t>Desafío Nacional</a:t>
            </a:r>
            <a:endParaRPr lang="es-CO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2747963"/>
            <a:ext cx="7691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</a:rPr>
              <a:t>LA REINCIDENCIA</a:t>
            </a:r>
            <a:endParaRPr lang="es-CO" sz="5400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PENITENCIARIA Y SU PROBLEMA</a:t>
            </a:r>
          </a:p>
          <a:p>
            <a:endParaRPr lang="es-CO" sz="16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" y="3929426"/>
            <a:ext cx="2564643" cy="11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abajo 12"/>
          <p:cNvSpPr/>
          <p:nvPr/>
        </p:nvSpPr>
        <p:spPr>
          <a:xfrm>
            <a:off x="4947619" y="1700027"/>
            <a:ext cx="306034" cy="523480"/>
          </a:xfrm>
          <a:prstGeom prst="downArrow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74284" y="2285069"/>
            <a:ext cx="2484276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Agency FB" panose="020B0503020202020204" pitchFamily="34" charset="0"/>
              </a:rPr>
              <a:t>Polisémica</a:t>
            </a:r>
          </a:p>
        </p:txBody>
      </p:sp>
      <p:sp>
        <p:nvSpPr>
          <p:cNvPr id="17" name="Abrir llave 16"/>
          <p:cNvSpPr/>
          <p:nvPr/>
        </p:nvSpPr>
        <p:spPr>
          <a:xfrm rot="5400000">
            <a:off x="4839816" y="2885073"/>
            <a:ext cx="521640" cy="2667923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23067" y="3229058"/>
            <a:ext cx="167106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Objeto o persona que reincide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51641" y="1259381"/>
            <a:ext cx="349799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Acción repetida de un delito o acción delictiva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32119" y="3034883"/>
            <a:ext cx="1671067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Según el contacto con los entes de justicia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450131" y="3204455"/>
            <a:ext cx="167106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Versatilidad delictiva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14107" y="4087670"/>
            <a:ext cx="1671067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Propia o verdadera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14106" y="4566651"/>
            <a:ext cx="1671067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Impropia o ficta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37021" y="4011080"/>
            <a:ext cx="1149648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Genérica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537021" y="4457002"/>
            <a:ext cx="1149648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Específica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23066" y="3548915"/>
            <a:ext cx="0" cy="1199094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23067" y="4748009"/>
            <a:ext cx="2788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33411" y="4243953"/>
            <a:ext cx="2788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9121197" y="3476907"/>
            <a:ext cx="0" cy="11990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8842323" y="4676001"/>
            <a:ext cx="2788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8842323" y="4171945"/>
            <a:ext cx="27887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Abrir llave 33"/>
          <p:cNvSpPr/>
          <p:nvPr/>
        </p:nvSpPr>
        <p:spPr>
          <a:xfrm rot="5400000">
            <a:off x="4948528" y="-759264"/>
            <a:ext cx="304218" cy="7284076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717032" y="4566651"/>
            <a:ext cx="1435132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Criminológica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119700" y="4566651"/>
            <a:ext cx="1435132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Legal</a:t>
            </a:r>
          </a:p>
        </p:txBody>
      </p:sp>
      <p:cxnSp>
        <p:nvCxnSpPr>
          <p:cNvPr id="40" name="Conector recto 39"/>
          <p:cNvCxnSpPr>
            <a:stCxn id="36" idx="2"/>
          </p:cNvCxnSpPr>
          <p:nvPr/>
        </p:nvCxnSpPr>
        <p:spPr>
          <a:xfrm>
            <a:off x="3837266" y="4935983"/>
            <a:ext cx="0" cy="2204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2136015" y="5156411"/>
            <a:ext cx="306233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2136014" y="5156411"/>
            <a:ext cx="0" cy="2160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1500134" y="5372435"/>
            <a:ext cx="1287678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err="1">
                <a:solidFill>
                  <a:schemeClr val="tx1"/>
                </a:solidFill>
                <a:latin typeface="Agency FB" panose="020B0503020202020204" pitchFamily="34" charset="0"/>
              </a:rPr>
              <a:t>Autoinformada</a:t>
            </a:r>
            <a:endParaRPr lang="es-CO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2896442" y="5372435"/>
            <a:ext cx="751740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Policial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756504" y="5374755"/>
            <a:ext cx="611759" cy="369332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</a:rPr>
              <a:t>Penal 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472583" y="5372435"/>
            <a:ext cx="128767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gency FB" panose="020B0503020202020204" pitchFamily="34" charset="0"/>
              </a:rPr>
              <a:t>Penitenciaria</a:t>
            </a:r>
          </a:p>
        </p:txBody>
      </p:sp>
      <p:cxnSp>
        <p:nvCxnSpPr>
          <p:cNvPr id="52" name="Conector recto 51"/>
          <p:cNvCxnSpPr/>
          <p:nvPr/>
        </p:nvCxnSpPr>
        <p:spPr>
          <a:xfrm>
            <a:off x="5202374" y="5156411"/>
            <a:ext cx="0" cy="2160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5931112" y="1624045"/>
            <a:ext cx="183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Agudo (2005)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358560" y="2334989"/>
            <a:ext cx="183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Rodríguez (2013)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74000" y="38175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Cury</a:t>
            </a:r>
            <a:r>
              <a:rPr lang="es-ES" sz="12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, 2011; Rodríguez, 2013; Fundación para la Paz, 2012</a:t>
            </a:r>
            <a:endParaRPr lang="es-CO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95760" y="37744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(Rodríguez, 2013; Fundación para la Paz, 2012) </a:t>
            </a:r>
            <a:endParaRPr lang="es-CO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794748" y="4214845"/>
            <a:ext cx="2637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  <a:ea typeface="Times New Roman" panose="02020603050405020304" pitchFamily="18" charset="0"/>
              </a:rPr>
              <a:t>(Capdevila &amp; Ferrer, 2009; Támara, 2008). </a:t>
            </a:r>
            <a:endParaRPr lang="es-CO" sz="1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111890" y="5948500"/>
            <a:ext cx="420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Reingresar a prisión por un nuevo delito posterior de haber purgado una pena</a:t>
            </a:r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3756504" y="287799"/>
            <a:ext cx="8596668" cy="1320800"/>
          </a:xfrm>
        </p:spPr>
        <p:txBody>
          <a:bodyPr/>
          <a:lstStyle/>
          <a:p>
            <a:r>
              <a:rPr lang="es-CO" dirty="0" smtClean="0"/>
              <a:t>Reincidencia</a:t>
            </a:r>
            <a:endParaRPr lang="es-CO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673265" y="4476371"/>
            <a:ext cx="223177" cy="23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743830" y="4214845"/>
            <a:ext cx="751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</a:rPr>
              <a:t>En pena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69914"/>
              </p:ext>
            </p:extLst>
          </p:nvPr>
        </p:nvGraphicFramePr>
        <p:xfrm>
          <a:off x="-245022" y="895479"/>
          <a:ext cx="944989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43409" y="27336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Redondo-</a:t>
            </a:r>
            <a:r>
              <a:rPr lang="es-CO" sz="1400" dirty="0" err="1">
                <a:solidFill>
                  <a:schemeClr val="bg1"/>
                </a:solidFill>
                <a:latin typeface="Agency FB" panose="020B0503020202020204" pitchFamily="34" charset="0"/>
              </a:rPr>
              <a:t>Illescas</a:t>
            </a:r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 (2008)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43409" y="518192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chemeClr val="bg1"/>
                </a:solidFill>
                <a:latin typeface="Agency FB" panose="020B0503020202020204" pitchFamily="34" charset="0"/>
              </a:rPr>
              <a:t>Andrews</a:t>
            </a:r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 &amp; </a:t>
            </a:r>
            <a:r>
              <a:rPr lang="es-CO" sz="1400" dirty="0" err="1">
                <a:solidFill>
                  <a:schemeClr val="bg1"/>
                </a:solidFill>
                <a:latin typeface="Agency FB" panose="020B0503020202020204" pitchFamily="34" charset="0"/>
              </a:rPr>
              <a:t>Bonta</a:t>
            </a:r>
            <a:r>
              <a:rPr lang="es-CO" sz="1400" dirty="0">
                <a:solidFill>
                  <a:schemeClr val="bg1"/>
                </a:solidFill>
                <a:latin typeface="Agency FB" panose="020B0503020202020204" pitchFamily="34" charset="0"/>
              </a:rPr>
              <a:t> (1994-2003)</a:t>
            </a:r>
          </a:p>
        </p:txBody>
      </p:sp>
    </p:spTree>
    <p:extLst>
      <p:ext uri="{BB962C8B-B14F-4D97-AF65-F5344CB8AC3E}">
        <p14:creationId xmlns:p14="http://schemas.microsoft.com/office/powerpoint/2010/main" val="2404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85699780"/>
              </p:ext>
            </p:extLst>
          </p:nvPr>
        </p:nvGraphicFramePr>
        <p:xfrm>
          <a:off x="952730" y="605536"/>
          <a:ext cx="9001980" cy="57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H="1">
            <a:off x="2719010" y="1761111"/>
            <a:ext cx="5040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90818" y="134222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gency FB" panose="020B0503020202020204" pitchFamily="34" charset="0"/>
              </a:rPr>
              <a:t>(impulsividad. Búsqueda de placer, agresividad e irritabilidad)</a:t>
            </a:r>
            <a:endParaRPr lang="es-CO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070938" y="3489303"/>
            <a:ext cx="5040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990818" y="2827584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gency FB" panose="020B0503020202020204" pitchFamily="34" charset="0"/>
              </a:rPr>
              <a:t>Racionalización al crimen y actitudes negativas hacia la ley</a:t>
            </a:r>
            <a:endParaRPr lang="es-CO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2719010" y="5073479"/>
            <a:ext cx="5040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06842" y="465798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gency FB" panose="020B0503020202020204" pitchFamily="34" charset="0"/>
              </a:rPr>
              <a:t>Pares criminales y aislamiento de personas pro-sociales</a:t>
            </a:r>
            <a:endParaRPr lang="es-CO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4375194" y="969023"/>
            <a:ext cx="5040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705888" y="62755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gency FB" panose="020B0503020202020204" pitchFamily="34" charset="0"/>
              </a:rPr>
              <a:t>Inicio de conductas delictivas a edad precoz</a:t>
            </a:r>
            <a:endParaRPr lang="es-CO" sz="1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988" t="22933" r="19546" b="5721"/>
          <a:stretch/>
        </p:blipFill>
        <p:spPr>
          <a:xfrm>
            <a:off x="0" y="0"/>
            <a:ext cx="627419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770" t="13510" r="27330" b="6683"/>
          <a:stretch/>
        </p:blipFill>
        <p:spPr>
          <a:xfrm>
            <a:off x="6274191" y="0"/>
            <a:ext cx="5917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4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7353" r="27280" b="7058"/>
          <a:stretch/>
        </p:blipFill>
        <p:spPr>
          <a:xfrm>
            <a:off x="1819835" y="2178424"/>
            <a:ext cx="2971801" cy="39130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8698636"/>
              </p:ext>
            </p:extLst>
          </p:nvPr>
        </p:nvGraphicFramePr>
        <p:xfrm>
          <a:off x="1154206" y="118036"/>
          <a:ext cx="9513795" cy="653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44471" y="1057998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Rafael Uribe Noguera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11906" y="5647928"/>
            <a:ext cx="16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Raúl Romero Pabón</a:t>
            </a:r>
            <a:endParaRPr lang="es-CO" sz="2000" dirty="0">
              <a:solidFill>
                <a:schemeClr val="bg1"/>
              </a:solidFill>
            </a:endParaRPr>
          </a:p>
        </p:txBody>
      </p:sp>
      <p:cxnSp>
        <p:nvCxnSpPr>
          <p:cNvPr id="11" name="Conector angular 10"/>
          <p:cNvCxnSpPr/>
          <p:nvPr/>
        </p:nvCxnSpPr>
        <p:spPr>
          <a:xfrm>
            <a:off x="8960224" y="1398495"/>
            <a:ext cx="430306" cy="3539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398581" y="1249391"/>
            <a:ext cx="1277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Violó, asesinó e incineró a Génesis, de nueve años 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4" name="Conector angular 13"/>
          <p:cNvCxnSpPr/>
          <p:nvPr/>
        </p:nvCxnSpPr>
        <p:spPr>
          <a:xfrm rot="10800000" flipV="1">
            <a:off x="3305734" y="1411941"/>
            <a:ext cx="450478" cy="3539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524000" y="1167662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Violó, torturó y asesinó a </a:t>
            </a:r>
            <a:r>
              <a:rPr lang="es-CO" sz="1400" dirty="0" err="1">
                <a:solidFill>
                  <a:schemeClr val="bg1"/>
                </a:solidFill>
              </a:rPr>
              <a:t>Yuliana</a:t>
            </a:r>
            <a:r>
              <a:rPr lang="es-CO" sz="1400" dirty="0">
                <a:solidFill>
                  <a:schemeClr val="bg1"/>
                </a:solidFill>
              </a:rPr>
              <a:t> </a:t>
            </a:r>
            <a:r>
              <a:rPr lang="es-CO" sz="1400" dirty="0" err="1">
                <a:solidFill>
                  <a:schemeClr val="bg1"/>
                </a:solidFill>
              </a:rPr>
              <a:t>Samboní</a:t>
            </a:r>
            <a:r>
              <a:rPr lang="es-CO" sz="1400" dirty="0">
                <a:solidFill>
                  <a:schemeClr val="bg1"/>
                </a:solidFill>
              </a:rPr>
              <a:t> de siete años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6" name="Conector angular 15"/>
          <p:cNvCxnSpPr/>
          <p:nvPr/>
        </p:nvCxnSpPr>
        <p:spPr>
          <a:xfrm>
            <a:off x="8968275" y="3706050"/>
            <a:ext cx="430306" cy="3539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9386505" y="3475217"/>
            <a:ext cx="1277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Empaló, torturó y asesinó a Rosa Elvira </a:t>
            </a:r>
            <a:r>
              <a:rPr lang="es-CO" sz="1400" dirty="0" err="1">
                <a:solidFill>
                  <a:schemeClr val="bg1"/>
                </a:solidFill>
              </a:rPr>
              <a:t>Cely</a:t>
            </a:r>
            <a:r>
              <a:rPr lang="es-CO" sz="1400" dirty="0">
                <a:solidFill>
                  <a:schemeClr val="bg1"/>
                </a:solidFill>
              </a:rPr>
              <a:t> 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8" name="Conector angular 17"/>
          <p:cNvCxnSpPr/>
          <p:nvPr/>
        </p:nvCxnSpPr>
        <p:spPr>
          <a:xfrm rot="10800000" flipV="1">
            <a:off x="3312938" y="3706049"/>
            <a:ext cx="450478" cy="3539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524001" y="3447302"/>
            <a:ext cx="178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Torturaron, violaron y asesinaron a Sarita, de tres años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7467600" y="5970494"/>
            <a:ext cx="510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978589" y="5385719"/>
            <a:ext cx="1678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Abusó de 25 menores entre los 11 y 16 años a quienes tatuaba su nombre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643" y="1370880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</a:rPr>
              <a:t>“la cárcel no es un hotel”, y es cierto, no lo es, pero tampoco puede ser una escuela del </a:t>
            </a:r>
            <a:r>
              <a:rPr lang="es-CO" sz="4400" dirty="0" smtClean="0">
                <a:solidFill>
                  <a:schemeClr val="bg1"/>
                </a:solidFill>
              </a:rPr>
              <a:t>crimen”</a:t>
            </a:r>
            <a:endParaRPr lang="es-C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145824" y="3346322"/>
            <a:ext cx="9404723" cy="1400530"/>
          </a:xfrm>
        </p:spPr>
        <p:txBody>
          <a:bodyPr/>
          <a:lstStyle/>
          <a:p>
            <a:r>
              <a:rPr lang="es-CO" sz="2400" dirty="0" smtClean="0">
                <a:solidFill>
                  <a:schemeClr val="tx1"/>
                </a:solidFill>
                <a:hlinkClick r:id="rId2"/>
              </a:rPr>
              <a:t>Corporacion.centrodeestudios@Gmail.com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1" y="3212408"/>
            <a:ext cx="815481" cy="8154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6" y="4027889"/>
            <a:ext cx="645209" cy="64520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145823" y="4161803"/>
            <a:ext cx="1044425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2400" dirty="0"/>
              <a:t>CIESC – Centro Internacional de Estudios Sociales y Criminológicos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39" y="4603151"/>
            <a:ext cx="975361" cy="992548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145822" y="482528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2400" dirty="0" err="1" smtClean="0"/>
              <a:t>Corporaciónciesc</a:t>
            </a:r>
            <a:endParaRPr lang="es-CO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4" y="5543635"/>
            <a:ext cx="866750" cy="28711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85360" y="1057016"/>
            <a:ext cx="10215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¡GRACIAS!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091421" y="545747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2400" dirty="0"/>
              <a:t>Corporación CIESC</a:t>
            </a:r>
          </a:p>
        </p:txBody>
      </p:sp>
    </p:spTree>
    <p:extLst>
      <p:ext uri="{BB962C8B-B14F-4D97-AF65-F5344CB8AC3E}">
        <p14:creationId xmlns:p14="http://schemas.microsoft.com/office/powerpoint/2010/main" val="102584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3738" y="1914912"/>
            <a:ext cx="97960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600" b="1" dirty="0" smtClean="0">
                <a:solidFill>
                  <a:schemeClr val="bg1"/>
                </a:solidFill>
              </a:rPr>
              <a:t>ANTONIO</a:t>
            </a:r>
            <a:endParaRPr lang="es-CO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2815400"/>
              </p:ext>
            </p:extLst>
          </p:nvPr>
        </p:nvGraphicFramePr>
        <p:xfrm>
          <a:off x="1006764" y="581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Conector recto de flecha 14"/>
          <p:cNvCxnSpPr/>
          <p:nvPr/>
        </p:nvCxnSpPr>
        <p:spPr>
          <a:xfrm>
            <a:off x="8146473" y="2715491"/>
            <a:ext cx="41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8562109" y="2542310"/>
            <a:ext cx="1662545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PREVENCIÓN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62631181"/>
              </p:ext>
            </p:extLst>
          </p:nvPr>
        </p:nvGraphicFramePr>
        <p:xfrm>
          <a:off x="480290" y="-1400080"/>
          <a:ext cx="8982363" cy="570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errar llave 8"/>
          <p:cNvSpPr/>
          <p:nvPr/>
        </p:nvSpPr>
        <p:spPr>
          <a:xfrm rot="5400000">
            <a:off x="7013864" y="800103"/>
            <a:ext cx="415636" cy="3900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5974773" y="3103418"/>
            <a:ext cx="2493818" cy="8451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Reacción / Seguridad</a:t>
            </a:r>
            <a:endParaRPr lang="es-CO" dirty="0"/>
          </a:p>
        </p:txBody>
      </p:sp>
      <p:sp>
        <p:nvSpPr>
          <p:cNvPr id="11" name="Cerrar llave 10"/>
          <p:cNvSpPr/>
          <p:nvPr/>
        </p:nvSpPr>
        <p:spPr>
          <a:xfrm rot="5400000">
            <a:off x="2303319" y="800104"/>
            <a:ext cx="415636" cy="3900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306359" y="3789218"/>
            <a:ext cx="1633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100.000 </a:t>
            </a:r>
            <a:r>
              <a:rPr lang="es-CO" sz="1400" dirty="0" smtClean="0">
                <a:solidFill>
                  <a:schemeClr val="bg1"/>
                </a:solidFill>
              </a:rPr>
              <a:t>Homicidios/año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4" name="Conector recto de flecha 13"/>
          <p:cNvCxnSpPr>
            <a:stCxn id="11" idx="1"/>
          </p:cNvCxnSpPr>
          <p:nvPr/>
        </p:nvCxnSpPr>
        <p:spPr>
          <a:xfrm flipH="1">
            <a:off x="1385455" y="2957949"/>
            <a:ext cx="1125682" cy="56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511137" y="2957948"/>
            <a:ext cx="0" cy="148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702063" y="4497376"/>
            <a:ext cx="1618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Triplicación de los </a:t>
            </a:r>
            <a:r>
              <a:rPr lang="es-CO" sz="1400" dirty="0" smtClean="0">
                <a:solidFill>
                  <a:schemeClr val="bg1"/>
                </a:solidFill>
              </a:rPr>
              <a:t>hurtos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3,5 veces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19" name="Conector recto de flecha 18"/>
          <p:cNvCxnSpPr>
            <a:stCxn id="11" idx="1"/>
          </p:cNvCxnSpPr>
          <p:nvPr/>
        </p:nvCxnSpPr>
        <p:spPr>
          <a:xfrm>
            <a:off x="2511137" y="2957949"/>
            <a:ext cx="1146463" cy="56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3065318" y="3789218"/>
            <a:ext cx="154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460 casos abuso sexual / diarios</a:t>
            </a:r>
          </a:p>
        </p:txBody>
      </p:sp>
      <p:cxnSp>
        <p:nvCxnSpPr>
          <p:cNvPr id="22" name="Conector angular 21"/>
          <p:cNvCxnSpPr/>
          <p:nvPr/>
        </p:nvCxnSpPr>
        <p:spPr>
          <a:xfrm>
            <a:off x="3186545" y="4758986"/>
            <a:ext cx="649911" cy="47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3836456" y="4998002"/>
            <a:ext cx="5335253" cy="47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Impacto en el </a:t>
            </a:r>
            <a:r>
              <a:rPr lang="es-CO" sz="1400" dirty="0" smtClean="0"/>
              <a:t>desarrollo </a:t>
            </a:r>
            <a:r>
              <a:rPr lang="es-CO" sz="1400" dirty="0"/>
              <a:t>humano </a:t>
            </a:r>
            <a:r>
              <a:rPr lang="es-CO" sz="1400" dirty="0" smtClean="0"/>
              <a:t>de América </a:t>
            </a:r>
            <a:r>
              <a:rPr lang="es-CO" sz="1400" dirty="0"/>
              <a:t>(CERAC, </a:t>
            </a:r>
            <a:r>
              <a:rPr lang="es-CO" sz="1400" dirty="0" smtClean="0"/>
              <a:t>2013-2014</a:t>
            </a:r>
            <a:r>
              <a:rPr lang="es-CO" sz="1400" dirty="0"/>
              <a:t>)</a:t>
            </a:r>
          </a:p>
        </p:txBody>
      </p:sp>
      <p:cxnSp>
        <p:nvCxnSpPr>
          <p:cNvPr id="25" name="Conector angular 24"/>
          <p:cNvCxnSpPr/>
          <p:nvPr/>
        </p:nvCxnSpPr>
        <p:spPr>
          <a:xfrm rot="10800000" flipV="1">
            <a:off x="5535517" y="5476034"/>
            <a:ext cx="968565" cy="6545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815543" y="5954066"/>
            <a:ext cx="474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Afectación núcleo familiar del interno (</a:t>
            </a:r>
            <a:r>
              <a:rPr lang="es-CO" sz="1400" dirty="0" err="1">
                <a:solidFill>
                  <a:schemeClr val="bg1"/>
                </a:solidFill>
              </a:rPr>
              <a:t>Mathiesen</a:t>
            </a:r>
            <a:r>
              <a:rPr lang="es-CO" sz="1400" dirty="0">
                <a:solidFill>
                  <a:schemeClr val="bg1"/>
                </a:solidFill>
              </a:rPr>
              <a:t>, 2003)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253578" y="6198603"/>
            <a:ext cx="3661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3 víctimas indirectas (México evalúa, 2012)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70796" y="6432098"/>
            <a:ext cx="2242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Menor esperanza de vida</a:t>
            </a:r>
            <a:endParaRPr lang="es-C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78136504"/>
              </p:ext>
            </p:extLst>
          </p:nvPr>
        </p:nvGraphicFramePr>
        <p:xfrm>
          <a:off x="956236" y="3431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1802" y="5991397"/>
            <a:ext cx="6061971" cy="866603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Felix Titling" panose="04060505060202020A04" pitchFamily="82" charset="0"/>
                <a:ea typeface="+mn-ea"/>
                <a:cs typeface="Aharoni" pitchFamily="2" charset="-79"/>
              </a:rPr>
              <a:t>consecuencias</a:t>
            </a:r>
            <a:endParaRPr lang="es-CO" sz="5400" b="1" dirty="0">
              <a:solidFill>
                <a:schemeClr val="bg1"/>
              </a:solidFill>
              <a:latin typeface="Felix Titling" panose="04060505060202020A04" pitchFamily="82" charset="0"/>
              <a:ea typeface="+mn-ea"/>
              <a:cs typeface="Aharoni" pitchFamily="2" charset="-79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935372" y="1026942"/>
            <a:ext cx="590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526215" y="842276"/>
            <a:ext cx="191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Crisis carcelaria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Resultado final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479" y="178723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CO" sz="8800" dirty="0" smtClean="0">
                <a:solidFill>
                  <a:schemeClr val="bg1"/>
                </a:solidFill>
              </a:rPr>
              <a:t>¿Y la reinserción social?</a:t>
            </a:r>
            <a:endParaRPr lang="es-CO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98725405"/>
              </p:ext>
            </p:extLst>
          </p:nvPr>
        </p:nvGraphicFramePr>
        <p:xfrm>
          <a:off x="384251" y="119438"/>
          <a:ext cx="5976208" cy="254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errar llave 10"/>
          <p:cNvSpPr/>
          <p:nvPr/>
        </p:nvSpPr>
        <p:spPr>
          <a:xfrm rot="5400000">
            <a:off x="3223716" y="1733462"/>
            <a:ext cx="415636" cy="5375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2097741" y="2162133"/>
            <a:ext cx="596129" cy="72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092985" y="2162133"/>
            <a:ext cx="609002" cy="725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21824" y="2887299"/>
            <a:ext cx="2072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Esfuerzo presupuestal </a:t>
            </a:r>
            <a:r>
              <a:rPr lang="es-CO" sz="1400" b="1" dirty="0">
                <a:solidFill>
                  <a:schemeClr val="bg1"/>
                </a:solidFill>
              </a:rPr>
              <a:t>1.009.364.822.282</a:t>
            </a:r>
            <a:r>
              <a:rPr lang="es-CO" sz="1400" dirty="0">
                <a:solidFill>
                  <a:schemeClr val="bg1"/>
                </a:solidFill>
              </a:rPr>
              <a:t> pesos lo que equivale al 0,69% del rubro nacional </a:t>
            </a:r>
            <a:r>
              <a:rPr lang="es-CO" sz="1400" dirty="0" smtClean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(Caicedo, 2014)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693870" y="4703632"/>
            <a:ext cx="1502027" cy="47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Funcionamiento</a:t>
            </a:r>
            <a:endParaRPr lang="es-CO" sz="1400" dirty="0"/>
          </a:p>
        </p:txBody>
      </p:sp>
      <p:sp>
        <p:nvSpPr>
          <p:cNvPr id="21" name="Rectángulo 20"/>
          <p:cNvSpPr/>
          <p:nvPr/>
        </p:nvSpPr>
        <p:spPr>
          <a:xfrm>
            <a:off x="3665964" y="2887298"/>
            <a:ext cx="2072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Esfuerzo presupuestal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3,5 billones de pesos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(CNPES, 2015)</a:t>
            </a:r>
          </a:p>
          <a:p>
            <a:pPr algn="ctr"/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40851" y="5278237"/>
            <a:ext cx="2408063" cy="47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16 nuevas cárceles</a:t>
            </a:r>
            <a:endParaRPr lang="es-CO" sz="1400" dirty="0"/>
          </a:p>
        </p:txBody>
      </p:sp>
      <p:sp>
        <p:nvSpPr>
          <p:cNvPr id="26" name="Rectángulo 25"/>
          <p:cNvSpPr/>
          <p:nvPr/>
        </p:nvSpPr>
        <p:spPr>
          <a:xfrm>
            <a:off x="2240851" y="5907598"/>
            <a:ext cx="2408063" cy="4780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/>
              <a:t>37.199 nuevos cupos (CIDH, 2011)</a:t>
            </a:r>
            <a:endParaRPr lang="es-CO" sz="1400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5590068" y="2742959"/>
            <a:ext cx="381216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5031738" y="2147570"/>
            <a:ext cx="213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</a:rPr>
              <a:t>Hacinamiento</a:t>
            </a:r>
            <a:r>
              <a:rPr lang="es-CO" sz="1400" dirty="0">
                <a:solidFill>
                  <a:schemeClr val="bg1"/>
                </a:solidFill>
              </a:rPr>
              <a:t> </a:t>
            </a:r>
            <a:endParaRPr lang="es-CO" sz="1400" dirty="0" smtClean="0">
              <a:solidFill>
                <a:schemeClr val="bg1"/>
              </a:solidFill>
            </a:endParaRP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(</a:t>
            </a:r>
            <a:r>
              <a:rPr lang="es-CO" sz="1400" dirty="0">
                <a:solidFill>
                  <a:schemeClr val="bg1"/>
                </a:solidFill>
              </a:rPr>
              <a:t>INPEC, </a:t>
            </a:r>
            <a:r>
              <a:rPr lang="es-CO" sz="1400" dirty="0" smtClean="0">
                <a:solidFill>
                  <a:schemeClr val="bg1"/>
                </a:solidFill>
              </a:rPr>
              <a:t>2018; </a:t>
            </a:r>
            <a:r>
              <a:rPr lang="es-CO" sz="1400" dirty="0">
                <a:solidFill>
                  <a:schemeClr val="bg1"/>
                </a:solidFill>
              </a:rPr>
              <a:t>Ossa2012)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6101101" y="1564970"/>
            <a:ext cx="0" cy="5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5079531" y="161670"/>
            <a:ext cx="2043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Capacidad: 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79.764 internos</a:t>
            </a:r>
          </a:p>
          <a:p>
            <a:pPr algn="ctr"/>
            <a:r>
              <a:rPr lang="es-CO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Hacinamiento: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37.009</a:t>
            </a:r>
          </a:p>
          <a:p>
            <a:pPr algn="ctr"/>
            <a:r>
              <a:rPr lang="es-CO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Porcentaje: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46,4%</a:t>
            </a:r>
          </a:p>
        </p:txBody>
      </p:sp>
      <p:cxnSp>
        <p:nvCxnSpPr>
          <p:cNvPr id="34" name="Conector angular 33"/>
          <p:cNvCxnSpPr>
            <a:stCxn id="7" idx="3"/>
          </p:cNvCxnSpPr>
          <p:nvPr/>
        </p:nvCxnSpPr>
        <p:spPr>
          <a:xfrm>
            <a:off x="7170465" y="2409180"/>
            <a:ext cx="575041" cy="4781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7745506" y="2742959"/>
            <a:ext cx="164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Reincidencia</a:t>
            </a:r>
            <a:endParaRPr lang="es-CO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 flipH="1">
            <a:off x="8377518" y="3050736"/>
            <a:ext cx="632" cy="45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7590865" y="3575053"/>
            <a:ext cx="157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20.213 reincidentes</a:t>
            </a:r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5590068" y="3509682"/>
            <a:ext cx="1294826" cy="102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079531" y="4574108"/>
            <a:ext cx="436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ea typeface="Calibri" panose="020F0502020204030204" pitchFamily="34" charset="0"/>
              </a:rPr>
              <a:t>El Congreso de la República </a:t>
            </a:r>
            <a:r>
              <a:rPr lang="es-CO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ha </a:t>
            </a:r>
            <a:r>
              <a:rPr lang="es-CO" sz="1400" b="1" dirty="0">
                <a:solidFill>
                  <a:schemeClr val="bg1"/>
                </a:solidFill>
                <a:ea typeface="Calibri" panose="020F0502020204030204" pitchFamily="34" charset="0"/>
              </a:rPr>
              <a:t>promulgado 14 </a:t>
            </a:r>
            <a:r>
              <a:rPr lang="es-CO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nuevas leyes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546154" y="5436979"/>
            <a:ext cx="1446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ley 890 de 2004</a:t>
            </a:r>
            <a:endParaRPr lang="es-CO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493788" y="5646966"/>
            <a:ext cx="15792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ley 1121 de </a:t>
            </a:r>
            <a:r>
              <a:rPr lang="es-CO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Calibri" panose="020F0502020204030204" pitchFamily="34" charset="0"/>
              </a:rPr>
              <a:t>2006</a:t>
            </a:r>
          </a:p>
          <a:p>
            <a:r>
              <a:rPr lang="es-CO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Ley 1142 de 2007</a:t>
            </a:r>
          </a:p>
          <a:p>
            <a:r>
              <a:rPr lang="es-CO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Ley 1453 de 2011</a:t>
            </a:r>
            <a:endParaRPr lang="es-CO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6" name="Conector recto de flecha 45"/>
          <p:cNvCxnSpPr>
            <a:stCxn id="41" idx="2"/>
            <a:endCxn id="42" idx="0"/>
          </p:cNvCxnSpPr>
          <p:nvPr/>
        </p:nvCxnSpPr>
        <p:spPr>
          <a:xfrm>
            <a:off x="7260131" y="5097328"/>
            <a:ext cx="9138" cy="33965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V="1">
            <a:off x="4092985" y="1564970"/>
            <a:ext cx="282067" cy="32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308693" y="1293119"/>
            <a:ext cx="9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15.795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7287" y="1869561"/>
            <a:ext cx="9495692" cy="866603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 smtClean="0">
                <a:solidFill>
                  <a:schemeClr val="bg1"/>
                </a:solidFill>
                <a:latin typeface="Felix Titling" panose="04060505060202020A04" pitchFamily="82" charset="0"/>
                <a:ea typeface="+mn-ea"/>
                <a:cs typeface="Aharoni" pitchFamily="2" charset="-79"/>
              </a:rPr>
              <a:t>POLÍTICA CRIMINAL POPULISTA E INCOHERENTE</a:t>
            </a:r>
            <a:endParaRPr lang="es-CO" sz="5400" b="1" dirty="0">
              <a:solidFill>
                <a:schemeClr val="bg1"/>
              </a:solidFill>
              <a:latin typeface="Felix Titling" panose="04060505060202020A04" pitchFamily="82" charset="0"/>
              <a:ea typeface="+mn-ea"/>
              <a:cs typeface="Aharoni" pitchFamily="2" charset="-79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9099" y="3474720"/>
            <a:ext cx="687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El problema social no se erradica en las cárceles, ni se puede llevar a la cárcel</a:t>
            </a:r>
            <a:endParaRPr lang="es-CO" sz="1400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/>
          <p:cNvCxnSpPr>
            <a:stCxn id="2" idx="2"/>
          </p:cNvCxnSpPr>
          <p:nvPr/>
        </p:nvCxnSpPr>
        <p:spPr>
          <a:xfrm>
            <a:off x="5015133" y="3782497"/>
            <a:ext cx="212" cy="63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775152" y="4419600"/>
            <a:ext cx="2867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“Universidad del crimen”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2673</TotalTime>
  <Words>635</Words>
  <Application>Microsoft Office PowerPoint</Application>
  <PresentationFormat>Panorámica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Agency FB</vt:lpstr>
      <vt:lpstr>Aharoni</vt:lpstr>
      <vt:lpstr>Arial</vt:lpstr>
      <vt:lpstr>Arial Narrow</vt:lpstr>
      <vt:lpstr>Calibri</vt:lpstr>
      <vt:lpstr>Felix Titling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consecuencias</vt:lpstr>
      <vt:lpstr>¿Y la reinserción social?</vt:lpstr>
      <vt:lpstr>Presentación de PowerPoint</vt:lpstr>
      <vt:lpstr>POLÍTICA CRIMINAL POPULISTA E INCOHERENTE</vt:lpstr>
      <vt:lpstr>Reincidencia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Corporacion.centrodeestudios@Gmail.com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Dx</dc:creator>
  <cp:lastModifiedBy>Dx</cp:lastModifiedBy>
  <cp:revision>134</cp:revision>
  <dcterms:created xsi:type="dcterms:W3CDTF">2018-07-28T00:15:38Z</dcterms:created>
  <dcterms:modified xsi:type="dcterms:W3CDTF">2018-10-25T13:11:15Z</dcterms:modified>
</cp:coreProperties>
</file>